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handoutMasterIdLst>
    <p:handoutMasterId r:id="rId41"/>
  </p:handoutMasterIdLst>
  <p:sldIdLst>
    <p:sldId id="256" r:id="rId2"/>
    <p:sldId id="258" r:id="rId3"/>
    <p:sldId id="259" r:id="rId4"/>
    <p:sldId id="260" r:id="rId5"/>
    <p:sldId id="285" r:id="rId6"/>
    <p:sldId id="311" r:id="rId7"/>
    <p:sldId id="276" r:id="rId8"/>
    <p:sldId id="281" r:id="rId9"/>
    <p:sldId id="277" r:id="rId10"/>
    <p:sldId id="282" r:id="rId11"/>
    <p:sldId id="263" r:id="rId12"/>
    <p:sldId id="264" r:id="rId13"/>
    <p:sldId id="304" r:id="rId14"/>
    <p:sldId id="305" r:id="rId15"/>
    <p:sldId id="280" r:id="rId16"/>
    <p:sldId id="267" r:id="rId17"/>
    <p:sldId id="303" r:id="rId18"/>
    <p:sldId id="274" r:id="rId19"/>
    <p:sldId id="290" r:id="rId20"/>
    <p:sldId id="269" r:id="rId21"/>
    <p:sldId id="270" r:id="rId22"/>
    <p:sldId id="306" r:id="rId23"/>
    <p:sldId id="307" r:id="rId24"/>
    <p:sldId id="301" r:id="rId25"/>
    <p:sldId id="308" r:id="rId26"/>
    <p:sldId id="286" r:id="rId27"/>
    <p:sldId id="309" r:id="rId28"/>
    <p:sldId id="302" r:id="rId29"/>
    <p:sldId id="310" r:id="rId30"/>
    <p:sldId id="291" r:id="rId31"/>
    <p:sldId id="292" r:id="rId32"/>
    <p:sldId id="293" r:id="rId33"/>
    <p:sldId id="300" r:id="rId34"/>
    <p:sldId id="295" r:id="rId35"/>
    <p:sldId id="296" r:id="rId36"/>
    <p:sldId id="297" r:id="rId37"/>
    <p:sldId id="266" r:id="rId38"/>
    <p:sldId id="268" r:id="rId3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extLst>
    <p:ext uri="{521415D9-36F7-43E2-AB2F-B90AF26B5E84}">
      <p14:sectionLst xmlns:p14="http://schemas.microsoft.com/office/powerpoint/2010/main">
        <p14:section name="Default Section" id="{79FE1CB5-7BA7-4B5E-B99D-DB3F7E99E506}">
          <p14:sldIdLst>
            <p14:sldId id="256"/>
            <p14:sldId id="258"/>
            <p14:sldId id="259"/>
            <p14:sldId id="260"/>
            <p14:sldId id="285"/>
            <p14:sldId id="311"/>
            <p14:sldId id="276"/>
            <p14:sldId id="281"/>
            <p14:sldId id="277"/>
            <p14:sldId id="282"/>
            <p14:sldId id="263"/>
            <p14:sldId id="264"/>
            <p14:sldId id="304"/>
            <p14:sldId id="305"/>
            <p14:sldId id="280"/>
            <p14:sldId id="267"/>
            <p14:sldId id="303"/>
            <p14:sldId id="274"/>
            <p14:sldId id="290"/>
            <p14:sldId id="269"/>
            <p14:sldId id="270"/>
            <p14:sldId id="306"/>
            <p14:sldId id="307"/>
            <p14:sldId id="301"/>
            <p14:sldId id="308"/>
            <p14:sldId id="286"/>
            <p14:sldId id="309"/>
            <p14:sldId id="302"/>
            <p14:sldId id="310"/>
            <p14:sldId id="291"/>
            <p14:sldId id="292"/>
            <p14:sldId id="293"/>
            <p14:sldId id="300"/>
            <p14:sldId id="295"/>
            <p14:sldId id="296"/>
            <p14:sldId id="297"/>
            <p14:sldId id="266"/>
            <p14:sldId id="268"/>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93548" autoAdjust="0"/>
  </p:normalViewPr>
  <p:slideViewPr>
    <p:cSldViewPr>
      <p:cViewPr varScale="1">
        <p:scale>
          <a:sx n="107" d="100"/>
          <a:sy n="107" d="100"/>
        </p:scale>
        <p:origin x="1740" y="1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34" charset="0"/>
              </a:defRPr>
            </a:lvl1pPr>
          </a:lstStyle>
          <a:p>
            <a:r>
              <a:rPr lang="en-US"/>
              <a:t>Easwari Engineering College</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192DE53D-CDC9-44D0-A135-BE41891B2B2F}" type="datetime1">
              <a:rPr lang="en-US"/>
              <a:pPr>
                <a:defRPr/>
              </a:pPr>
              <a:t>6/21/2022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34" charset="0"/>
              </a:defRPr>
            </a:lvl1pPr>
          </a:lstStyle>
          <a:p>
            <a:r>
              <a:rPr lang="en-US"/>
              <a:t>fvffb</a:t>
            </a: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56684052-64E7-46A9-A404-515848A7E2D0}"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34" charset="0"/>
              </a:defRPr>
            </a:lvl1pPr>
          </a:lstStyle>
          <a:p>
            <a:r>
              <a:rPr lang="en-US"/>
              <a:t>Easwari Engineering College</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565590E5-AAED-49BC-9EFF-C5547ECE0C19}" type="datetime1">
              <a:rPr lang="en-US"/>
              <a:pPr>
                <a:defRPr/>
              </a:pPr>
              <a:t>6/21/2022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34" charset="0"/>
              </a:defRPr>
            </a:lvl1pPr>
          </a:lstStyle>
          <a:p>
            <a:r>
              <a:rPr lang="en-US"/>
              <a:t>fvffb</a:t>
            </a: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0EF8F86E-E6EC-48CA-9CA2-A3B67CEE2003}" type="slidenum">
              <a:rPr lang="en-US"/>
              <a:pPr>
                <a:defRPr/>
              </a:pPr>
              <a:t>‹#›</a:t>
            </a:fld>
            <a:endParaRPr lang="en-US"/>
          </a:p>
        </p:txBody>
      </p:sp>
    </p:spTree>
  </p:cSld>
  <p:clrMap bg1="lt1" tx1="dk1" bg2="lt2" tx2="dk2" accent1="accent1" accent2="accent2" accent3="accent3" accent4="accent4" accent5="accent5" accent6="accent6" hlink="hlink" folHlink="folHlink"/>
  <p:hf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p:cNvSpPr>
            <a:spLocks noGrp="1"/>
          </p:cNvSpPr>
          <p:nvPr>
            <p:ph type="ftr" sz="quarter" idx="4"/>
          </p:nvPr>
        </p:nvSpPr>
        <p:spPr/>
        <p:txBody>
          <a:bodyPr/>
          <a:lstStyle/>
          <a:p>
            <a:r>
              <a:rPr lang="en-US"/>
              <a:t>fvffb</a:t>
            </a:r>
          </a:p>
        </p:txBody>
      </p:sp>
      <p:sp>
        <p:nvSpPr>
          <p:cNvPr id="15362" name="Slide Image Placeholder 1"/>
          <p:cNvSpPr>
            <a:spLocks noGrp="1" noRot="1" noChangeAspect="1" noTextEdit="1"/>
          </p:cNvSpPr>
          <p:nvPr>
            <p:ph type="sldImg"/>
          </p:nvPr>
        </p:nvSpPr>
        <p:spPr bwMode="auto">
          <a:noFill/>
          <a:ln>
            <a:solidFill>
              <a:srgbClr val="000000"/>
            </a:solidFill>
            <a:miter lim="800000"/>
            <a:headEnd/>
            <a:tailEnd/>
          </a:ln>
        </p:spPr>
      </p:sp>
      <p:sp>
        <p:nvSpPr>
          <p:cNvPr id="153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69677E2-55B8-4ED5-A6A8-535F4F6D9FAD}" type="slidenum">
              <a:rPr lang="en-US" smtClean="0"/>
              <a:pPr fontAlgn="base">
                <a:spcBef>
                  <a:spcPct val="0"/>
                </a:spcBef>
                <a:spcAft>
                  <a:spcPct val="0"/>
                </a:spcAft>
                <a:defRPr/>
              </a:pPr>
              <a:t>1</a:t>
            </a:fld>
            <a:endParaRPr lang="en-US"/>
          </a:p>
        </p:txBody>
      </p:sp>
      <p:sp>
        <p:nvSpPr>
          <p:cNvPr id="7173" name="Header Placeholder 4"/>
          <p:cNvSpPr>
            <a:spLocks noGrp="1"/>
          </p:cNvSpPr>
          <p:nvPr>
            <p:ph type="hdr" sz="quarter"/>
          </p:nvPr>
        </p:nvSpPr>
        <p:spPr bwMode="auto">
          <a:ln>
            <a:miter lim="800000"/>
            <a:headEnd/>
            <a:tailEnd/>
          </a:ln>
        </p:spPr>
        <p:txBody>
          <a:bodyPr rtlCol="0"/>
          <a:lstStyle/>
          <a:p>
            <a:pPr>
              <a:defRPr/>
            </a:pPr>
            <a:r>
              <a:rPr lang="en-US">
                <a:latin typeface="+mn-lt"/>
                <a:cs typeface="+mn-cs"/>
              </a:rPr>
              <a:t>Easwari Engineering College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p:cNvSpPr>
            <a:spLocks noGrp="1"/>
          </p:cNvSpPr>
          <p:nvPr>
            <p:ph type="ftr" sz="quarter" idx="4"/>
          </p:nvPr>
        </p:nvSpPr>
        <p:spPr/>
        <p:txBody>
          <a:bodyPr/>
          <a:lstStyle/>
          <a:p>
            <a:r>
              <a:rPr lang="en-US"/>
              <a:t>fvffb</a:t>
            </a:r>
          </a:p>
        </p:txBody>
      </p:sp>
      <p:sp>
        <p:nvSpPr>
          <p:cNvPr id="16386" name="Slide Image Placeholder 1"/>
          <p:cNvSpPr>
            <a:spLocks noGrp="1" noRot="1" noChangeAspect="1" noTextEdit="1"/>
          </p:cNvSpPr>
          <p:nvPr>
            <p:ph type="sldImg"/>
          </p:nvPr>
        </p:nvSpPr>
        <p:spPr bwMode="auto">
          <a:noFill/>
          <a:ln>
            <a:solidFill>
              <a:srgbClr val="000000"/>
            </a:solidFill>
            <a:miter lim="800000"/>
            <a:headEnd/>
            <a:tailEnd/>
          </a:ln>
        </p:spPr>
      </p:sp>
      <p:sp>
        <p:nvSpPr>
          <p:cNvPr id="1638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p>
        </p:txBody>
      </p:sp>
      <p:sp>
        <p:nvSpPr>
          <p:cNvPr id="8196" name="Header Placeholder 3"/>
          <p:cNvSpPr>
            <a:spLocks noGrp="1"/>
          </p:cNvSpPr>
          <p:nvPr>
            <p:ph type="hdr" sz="quarter"/>
          </p:nvPr>
        </p:nvSpPr>
        <p:spPr bwMode="auto">
          <a:ln>
            <a:miter lim="800000"/>
            <a:headEnd/>
            <a:tailEnd/>
          </a:ln>
        </p:spPr>
        <p:txBody>
          <a:bodyPr rtlCol="0"/>
          <a:lstStyle/>
          <a:p>
            <a:pPr>
              <a:defRPr/>
            </a:pPr>
            <a:r>
              <a:rPr lang="en-US">
                <a:latin typeface="+mn-lt"/>
                <a:cs typeface="+mn-cs"/>
              </a:rPr>
              <a:t>Easwari Engineering College</a:t>
            </a:r>
          </a:p>
        </p:txBody>
      </p:sp>
      <p:sp>
        <p:nvSpPr>
          <p:cNvPr id="8197" name="Slide Number Placeholder 4"/>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88E60B5-B61B-4A4C-8510-F812E8E55E30}" type="slidenum">
              <a:rPr lang="en-US" smtClean="0"/>
              <a:pPr fontAlgn="base">
                <a:spcBef>
                  <a:spcPct val="0"/>
                </a:spcBef>
                <a:spcAft>
                  <a:spcPct val="0"/>
                </a:spcAft>
                <a:defRPr/>
              </a:pPr>
              <a:t>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B5A578D4-FF65-4FE1-8A0B-3272D8888F74}" type="datetime1">
              <a:rPr lang="en-IN" smtClean="0"/>
              <a:t>21-06-2022</a:t>
            </a:fld>
            <a:endParaRPr lang="en-US"/>
          </a:p>
        </p:txBody>
      </p:sp>
      <p:sp>
        <p:nvSpPr>
          <p:cNvPr id="5" name="Footer Placeholder 4"/>
          <p:cNvSpPr>
            <a:spLocks noGrp="1"/>
          </p:cNvSpPr>
          <p:nvPr>
            <p:ph type="ftr" sz="quarter" idx="11"/>
          </p:nvPr>
        </p:nvSpPr>
        <p:spPr/>
        <p:txBody>
          <a:bodyPr/>
          <a:lstStyle>
            <a:lvl1pPr>
              <a:defRPr/>
            </a:lvl1pPr>
          </a:lstStyle>
          <a:p>
            <a:r>
              <a:rPr lang="en-US"/>
              <a:t>Final Review</a:t>
            </a:r>
          </a:p>
        </p:txBody>
      </p:sp>
      <p:sp>
        <p:nvSpPr>
          <p:cNvPr id="6" name="Slide Number Placeholder 5"/>
          <p:cNvSpPr>
            <a:spLocks noGrp="1"/>
          </p:cNvSpPr>
          <p:nvPr>
            <p:ph type="sldNum" sz="quarter" idx="12"/>
          </p:nvPr>
        </p:nvSpPr>
        <p:spPr/>
        <p:txBody>
          <a:bodyPr/>
          <a:lstStyle>
            <a:lvl1pPr>
              <a:defRPr/>
            </a:lvl1pPr>
          </a:lstStyle>
          <a:p>
            <a:pPr>
              <a:defRPr/>
            </a:pPr>
            <a:fld id="{D091F1A6-A7F8-498D-A3AF-976CA214284F}"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D9BBA5C1-8448-41D9-9D52-365652147DDE}" type="datetime1">
              <a:rPr lang="en-IN" smtClean="0"/>
              <a:t>21-06-2022</a:t>
            </a:fld>
            <a:endParaRPr lang="en-US"/>
          </a:p>
        </p:txBody>
      </p:sp>
      <p:sp>
        <p:nvSpPr>
          <p:cNvPr id="5" name="Footer Placeholder 4"/>
          <p:cNvSpPr>
            <a:spLocks noGrp="1"/>
          </p:cNvSpPr>
          <p:nvPr>
            <p:ph type="ftr" sz="quarter" idx="11"/>
          </p:nvPr>
        </p:nvSpPr>
        <p:spPr/>
        <p:txBody>
          <a:bodyPr/>
          <a:lstStyle>
            <a:lvl1pPr>
              <a:defRPr/>
            </a:lvl1pPr>
          </a:lstStyle>
          <a:p>
            <a:r>
              <a:rPr lang="en-US"/>
              <a:t>Final Review</a:t>
            </a:r>
          </a:p>
        </p:txBody>
      </p:sp>
      <p:sp>
        <p:nvSpPr>
          <p:cNvPr id="6" name="Slide Number Placeholder 5"/>
          <p:cNvSpPr>
            <a:spLocks noGrp="1"/>
          </p:cNvSpPr>
          <p:nvPr>
            <p:ph type="sldNum" sz="quarter" idx="12"/>
          </p:nvPr>
        </p:nvSpPr>
        <p:spPr/>
        <p:txBody>
          <a:bodyPr/>
          <a:lstStyle>
            <a:lvl1pPr>
              <a:defRPr/>
            </a:lvl1pPr>
          </a:lstStyle>
          <a:p>
            <a:pPr>
              <a:defRPr/>
            </a:pPr>
            <a:fld id="{B7031F23-FA50-47FA-A4A4-831CF0C7D30F}"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47C196AA-0C86-4437-9EBE-38343D506330}" type="datetime1">
              <a:rPr lang="en-IN" smtClean="0"/>
              <a:t>21-06-2022</a:t>
            </a:fld>
            <a:endParaRPr lang="en-US"/>
          </a:p>
        </p:txBody>
      </p:sp>
      <p:sp>
        <p:nvSpPr>
          <p:cNvPr id="5" name="Footer Placeholder 4"/>
          <p:cNvSpPr>
            <a:spLocks noGrp="1"/>
          </p:cNvSpPr>
          <p:nvPr>
            <p:ph type="ftr" sz="quarter" idx="11"/>
          </p:nvPr>
        </p:nvSpPr>
        <p:spPr/>
        <p:txBody>
          <a:bodyPr/>
          <a:lstStyle>
            <a:lvl1pPr>
              <a:defRPr/>
            </a:lvl1pPr>
          </a:lstStyle>
          <a:p>
            <a:r>
              <a:rPr lang="en-US"/>
              <a:t>Final Review</a:t>
            </a:r>
          </a:p>
        </p:txBody>
      </p:sp>
      <p:sp>
        <p:nvSpPr>
          <p:cNvPr id="6" name="Slide Number Placeholder 5"/>
          <p:cNvSpPr>
            <a:spLocks noGrp="1"/>
          </p:cNvSpPr>
          <p:nvPr>
            <p:ph type="sldNum" sz="quarter" idx="12"/>
          </p:nvPr>
        </p:nvSpPr>
        <p:spPr/>
        <p:txBody>
          <a:bodyPr/>
          <a:lstStyle>
            <a:lvl1pPr>
              <a:defRPr/>
            </a:lvl1pPr>
          </a:lstStyle>
          <a:p>
            <a:pPr>
              <a:defRPr/>
            </a:pPr>
            <a:fld id="{602698DA-806A-4A3A-BEEE-3543CAC49C71}"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19913FB6-C30D-42EE-A322-408E6591B544}" type="datetime1">
              <a:rPr lang="en-IN" smtClean="0"/>
              <a:t>21-06-2022</a:t>
            </a:fld>
            <a:endParaRPr lang="en-US"/>
          </a:p>
        </p:txBody>
      </p:sp>
      <p:sp>
        <p:nvSpPr>
          <p:cNvPr id="5" name="Footer Placeholder 4"/>
          <p:cNvSpPr>
            <a:spLocks noGrp="1"/>
          </p:cNvSpPr>
          <p:nvPr>
            <p:ph type="ftr" sz="quarter" idx="11"/>
          </p:nvPr>
        </p:nvSpPr>
        <p:spPr/>
        <p:txBody>
          <a:bodyPr/>
          <a:lstStyle>
            <a:lvl1pPr>
              <a:defRPr/>
            </a:lvl1pPr>
          </a:lstStyle>
          <a:p>
            <a:r>
              <a:rPr lang="en-US"/>
              <a:t>Final Review</a:t>
            </a:r>
          </a:p>
        </p:txBody>
      </p:sp>
      <p:sp>
        <p:nvSpPr>
          <p:cNvPr id="6" name="Slide Number Placeholder 5"/>
          <p:cNvSpPr>
            <a:spLocks noGrp="1"/>
          </p:cNvSpPr>
          <p:nvPr>
            <p:ph type="sldNum" sz="quarter" idx="12"/>
          </p:nvPr>
        </p:nvSpPr>
        <p:spPr/>
        <p:txBody>
          <a:bodyPr/>
          <a:lstStyle>
            <a:lvl1pPr>
              <a:defRPr/>
            </a:lvl1pPr>
          </a:lstStyle>
          <a:p>
            <a:pPr>
              <a:defRPr/>
            </a:pPr>
            <a:fld id="{45EA2ECD-A7C9-4BC5-B99B-D6CB857FEA44}"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9A67A0F6-A0B6-4F4B-8451-A9D6A78E9679}" type="datetime1">
              <a:rPr lang="en-IN" smtClean="0"/>
              <a:t>21-06-2022</a:t>
            </a:fld>
            <a:endParaRPr lang="en-US"/>
          </a:p>
        </p:txBody>
      </p:sp>
      <p:sp>
        <p:nvSpPr>
          <p:cNvPr id="5" name="Footer Placeholder 4"/>
          <p:cNvSpPr>
            <a:spLocks noGrp="1"/>
          </p:cNvSpPr>
          <p:nvPr>
            <p:ph type="ftr" sz="quarter" idx="11"/>
          </p:nvPr>
        </p:nvSpPr>
        <p:spPr/>
        <p:txBody>
          <a:bodyPr/>
          <a:lstStyle>
            <a:lvl1pPr>
              <a:defRPr/>
            </a:lvl1pPr>
          </a:lstStyle>
          <a:p>
            <a:r>
              <a:rPr lang="en-US"/>
              <a:t>Final Review</a:t>
            </a:r>
          </a:p>
        </p:txBody>
      </p:sp>
      <p:sp>
        <p:nvSpPr>
          <p:cNvPr id="6" name="Slide Number Placeholder 5"/>
          <p:cNvSpPr>
            <a:spLocks noGrp="1"/>
          </p:cNvSpPr>
          <p:nvPr>
            <p:ph type="sldNum" sz="quarter" idx="12"/>
          </p:nvPr>
        </p:nvSpPr>
        <p:spPr/>
        <p:txBody>
          <a:bodyPr/>
          <a:lstStyle>
            <a:lvl1pPr>
              <a:defRPr/>
            </a:lvl1pPr>
          </a:lstStyle>
          <a:p>
            <a:pPr>
              <a:defRPr/>
            </a:pPr>
            <a:fld id="{3066132C-2623-43E5-9A8D-B7331969DC9C}"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F420DF08-B874-4F64-BA53-A65E34AB989C}" type="datetime1">
              <a:rPr lang="en-IN" smtClean="0"/>
              <a:t>21-06-2022</a:t>
            </a:fld>
            <a:endParaRPr lang="en-US"/>
          </a:p>
        </p:txBody>
      </p:sp>
      <p:sp>
        <p:nvSpPr>
          <p:cNvPr id="6" name="Footer Placeholder 4"/>
          <p:cNvSpPr>
            <a:spLocks noGrp="1"/>
          </p:cNvSpPr>
          <p:nvPr>
            <p:ph type="ftr" sz="quarter" idx="11"/>
          </p:nvPr>
        </p:nvSpPr>
        <p:spPr/>
        <p:txBody>
          <a:bodyPr/>
          <a:lstStyle>
            <a:lvl1pPr>
              <a:defRPr/>
            </a:lvl1pPr>
          </a:lstStyle>
          <a:p>
            <a:r>
              <a:rPr lang="en-US"/>
              <a:t>Final Review</a:t>
            </a:r>
          </a:p>
        </p:txBody>
      </p:sp>
      <p:sp>
        <p:nvSpPr>
          <p:cNvPr id="7" name="Slide Number Placeholder 5"/>
          <p:cNvSpPr>
            <a:spLocks noGrp="1"/>
          </p:cNvSpPr>
          <p:nvPr>
            <p:ph type="sldNum" sz="quarter" idx="12"/>
          </p:nvPr>
        </p:nvSpPr>
        <p:spPr/>
        <p:txBody>
          <a:bodyPr/>
          <a:lstStyle>
            <a:lvl1pPr>
              <a:defRPr/>
            </a:lvl1pPr>
          </a:lstStyle>
          <a:p>
            <a:pPr>
              <a:defRPr/>
            </a:pPr>
            <a:fld id="{22F4E25B-08DD-4D61-B6C2-BEEDE4C81151}"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BC3FF92F-F3E3-44AD-A192-6642EBD698FA}" type="datetime1">
              <a:rPr lang="en-IN" smtClean="0"/>
              <a:t>21-06-2022</a:t>
            </a:fld>
            <a:endParaRPr lang="en-US"/>
          </a:p>
        </p:txBody>
      </p:sp>
      <p:sp>
        <p:nvSpPr>
          <p:cNvPr id="8" name="Footer Placeholder 4"/>
          <p:cNvSpPr>
            <a:spLocks noGrp="1"/>
          </p:cNvSpPr>
          <p:nvPr>
            <p:ph type="ftr" sz="quarter" idx="11"/>
          </p:nvPr>
        </p:nvSpPr>
        <p:spPr/>
        <p:txBody>
          <a:bodyPr/>
          <a:lstStyle>
            <a:lvl1pPr>
              <a:defRPr/>
            </a:lvl1pPr>
          </a:lstStyle>
          <a:p>
            <a:r>
              <a:rPr lang="en-US"/>
              <a:t>Final Review</a:t>
            </a:r>
          </a:p>
        </p:txBody>
      </p:sp>
      <p:sp>
        <p:nvSpPr>
          <p:cNvPr id="9" name="Slide Number Placeholder 5"/>
          <p:cNvSpPr>
            <a:spLocks noGrp="1"/>
          </p:cNvSpPr>
          <p:nvPr>
            <p:ph type="sldNum" sz="quarter" idx="12"/>
          </p:nvPr>
        </p:nvSpPr>
        <p:spPr/>
        <p:txBody>
          <a:bodyPr/>
          <a:lstStyle>
            <a:lvl1pPr>
              <a:defRPr/>
            </a:lvl1pPr>
          </a:lstStyle>
          <a:p>
            <a:pPr>
              <a:defRPr/>
            </a:pPr>
            <a:fld id="{0C6A27E0-9268-4988-A8A8-BA1D7DC794DC}"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C8BB7D1F-1081-48AF-AF2F-596C0315F427}" type="datetime1">
              <a:rPr lang="en-IN" smtClean="0"/>
              <a:t>21-06-2022</a:t>
            </a:fld>
            <a:endParaRPr lang="en-US"/>
          </a:p>
        </p:txBody>
      </p:sp>
      <p:sp>
        <p:nvSpPr>
          <p:cNvPr id="4" name="Footer Placeholder 4"/>
          <p:cNvSpPr>
            <a:spLocks noGrp="1"/>
          </p:cNvSpPr>
          <p:nvPr>
            <p:ph type="ftr" sz="quarter" idx="11"/>
          </p:nvPr>
        </p:nvSpPr>
        <p:spPr/>
        <p:txBody>
          <a:bodyPr/>
          <a:lstStyle>
            <a:lvl1pPr>
              <a:defRPr/>
            </a:lvl1pPr>
          </a:lstStyle>
          <a:p>
            <a:r>
              <a:rPr lang="en-US"/>
              <a:t>Final Review</a:t>
            </a:r>
          </a:p>
        </p:txBody>
      </p:sp>
      <p:sp>
        <p:nvSpPr>
          <p:cNvPr id="5" name="Slide Number Placeholder 5"/>
          <p:cNvSpPr>
            <a:spLocks noGrp="1"/>
          </p:cNvSpPr>
          <p:nvPr>
            <p:ph type="sldNum" sz="quarter" idx="12"/>
          </p:nvPr>
        </p:nvSpPr>
        <p:spPr/>
        <p:txBody>
          <a:bodyPr/>
          <a:lstStyle>
            <a:lvl1pPr>
              <a:defRPr/>
            </a:lvl1pPr>
          </a:lstStyle>
          <a:p>
            <a:pPr>
              <a:defRPr/>
            </a:pPr>
            <a:fld id="{90DFE559-E67A-4A44-9FCC-36BE6FF1B9FE}"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C48DFBA-84D0-4983-AC9F-C66128445B83}" type="datetime1">
              <a:rPr lang="en-IN" smtClean="0"/>
              <a:t>21-06-2022</a:t>
            </a:fld>
            <a:endParaRPr lang="en-US"/>
          </a:p>
        </p:txBody>
      </p:sp>
      <p:sp>
        <p:nvSpPr>
          <p:cNvPr id="3" name="Footer Placeholder 4"/>
          <p:cNvSpPr>
            <a:spLocks noGrp="1"/>
          </p:cNvSpPr>
          <p:nvPr>
            <p:ph type="ftr" sz="quarter" idx="11"/>
          </p:nvPr>
        </p:nvSpPr>
        <p:spPr/>
        <p:txBody>
          <a:bodyPr/>
          <a:lstStyle>
            <a:lvl1pPr>
              <a:defRPr/>
            </a:lvl1pPr>
          </a:lstStyle>
          <a:p>
            <a:r>
              <a:rPr lang="en-US"/>
              <a:t>Final Review</a:t>
            </a:r>
          </a:p>
        </p:txBody>
      </p:sp>
      <p:sp>
        <p:nvSpPr>
          <p:cNvPr id="4" name="Slide Number Placeholder 5"/>
          <p:cNvSpPr>
            <a:spLocks noGrp="1"/>
          </p:cNvSpPr>
          <p:nvPr>
            <p:ph type="sldNum" sz="quarter" idx="12"/>
          </p:nvPr>
        </p:nvSpPr>
        <p:spPr/>
        <p:txBody>
          <a:bodyPr/>
          <a:lstStyle>
            <a:lvl1pPr>
              <a:defRPr/>
            </a:lvl1pPr>
          </a:lstStyle>
          <a:p>
            <a:pPr>
              <a:defRPr/>
            </a:pPr>
            <a:fld id="{F088D9B5-37FF-4BE7-B718-BEAF1F704E3B}"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A1E8F584-97DA-4C6F-9C18-3D3FC1E5DDE4}" type="datetime1">
              <a:rPr lang="en-IN" smtClean="0"/>
              <a:t>21-06-2022</a:t>
            </a:fld>
            <a:endParaRPr lang="en-US"/>
          </a:p>
        </p:txBody>
      </p:sp>
      <p:sp>
        <p:nvSpPr>
          <p:cNvPr id="6" name="Footer Placeholder 4"/>
          <p:cNvSpPr>
            <a:spLocks noGrp="1"/>
          </p:cNvSpPr>
          <p:nvPr>
            <p:ph type="ftr" sz="quarter" idx="11"/>
          </p:nvPr>
        </p:nvSpPr>
        <p:spPr/>
        <p:txBody>
          <a:bodyPr/>
          <a:lstStyle>
            <a:lvl1pPr>
              <a:defRPr/>
            </a:lvl1pPr>
          </a:lstStyle>
          <a:p>
            <a:r>
              <a:rPr lang="en-US"/>
              <a:t>Final Review</a:t>
            </a:r>
          </a:p>
        </p:txBody>
      </p:sp>
      <p:sp>
        <p:nvSpPr>
          <p:cNvPr id="7" name="Slide Number Placeholder 5"/>
          <p:cNvSpPr>
            <a:spLocks noGrp="1"/>
          </p:cNvSpPr>
          <p:nvPr>
            <p:ph type="sldNum" sz="quarter" idx="12"/>
          </p:nvPr>
        </p:nvSpPr>
        <p:spPr/>
        <p:txBody>
          <a:bodyPr/>
          <a:lstStyle>
            <a:lvl1pPr>
              <a:defRPr/>
            </a:lvl1pPr>
          </a:lstStyle>
          <a:p>
            <a:pPr>
              <a:defRPr/>
            </a:pPr>
            <a:fld id="{AB9E7F10-48DA-4571-A37C-318A3C41831A}"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178F9801-1E21-41D6-B8E8-4E0452857319}" type="datetime1">
              <a:rPr lang="en-IN" smtClean="0"/>
              <a:t>21-06-2022</a:t>
            </a:fld>
            <a:endParaRPr lang="en-US"/>
          </a:p>
        </p:txBody>
      </p:sp>
      <p:sp>
        <p:nvSpPr>
          <p:cNvPr id="6" name="Footer Placeholder 4"/>
          <p:cNvSpPr>
            <a:spLocks noGrp="1"/>
          </p:cNvSpPr>
          <p:nvPr>
            <p:ph type="ftr" sz="quarter" idx="11"/>
          </p:nvPr>
        </p:nvSpPr>
        <p:spPr/>
        <p:txBody>
          <a:bodyPr/>
          <a:lstStyle>
            <a:lvl1pPr>
              <a:defRPr/>
            </a:lvl1pPr>
          </a:lstStyle>
          <a:p>
            <a:r>
              <a:rPr lang="en-US"/>
              <a:t>Final Review</a:t>
            </a:r>
          </a:p>
        </p:txBody>
      </p:sp>
      <p:sp>
        <p:nvSpPr>
          <p:cNvPr id="7" name="Slide Number Placeholder 5"/>
          <p:cNvSpPr>
            <a:spLocks noGrp="1"/>
          </p:cNvSpPr>
          <p:nvPr>
            <p:ph type="sldNum" sz="quarter" idx="12"/>
          </p:nvPr>
        </p:nvSpPr>
        <p:spPr/>
        <p:txBody>
          <a:bodyPr/>
          <a:lstStyle>
            <a:lvl1pPr>
              <a:defRPr/>
            </a:lvl1pPr>
          </a:lstStyle>
          <a:p>
            <a:pPr>
              <a:defRPr/>
            </a:pPr>
            <a:fld id="{41EC44E2-3973-4903-948C-EA3A334003E5}"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cs typeface="+mn-cs"/>
              </a:defRPr>
            </a:lvl1pPr>
          </a:lstStyle>
          <a:p>
            <a:pPr>
              <a:defRPr/>
            </a:pPr>
            <a:fld id="{758361C4-8A9D-436C-8475-E79372D8CE8B}" type="datetime1">
              <a:rPr lang="en-IN" smtClean="0"/>
              <a:t>21-06-2022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r>
              <a:rPr lang="en-US"/>
              <a:t>Final Review</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FC1EA39E-7B5A-409E-A30B-BC265EACCB27}"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Date Placeholder 3"/>
          <p:cNvSpPr>
            <a:spLocks noGrp="1"/>
          </p:cNvSpPr>
          <p:nvPr>
            <p:ph type="dt" sz="half" idx="10"/>
          </p:nvPr>
        </p:nvSpPr>
        <p:spPr>
          <a:xfrm>
            <a:off x="533400" y="6324600"/>
            <a:ext cx="2133600" cy="365125"/>
          </a:xfrm>
        </p:spPr>
        <p:txBody>
          <a:bodyPr/>
          <a:lstStyle/>
          <a:p>
            <a:pPr>
              <a:defRPr/>
            </a:pPr>
            <a:fld id="{40EEDC30-20CC-4310-B491-62F06FDB6E1E}" type="datetime1">
              <a:rPr lang="en-IN" smtClean="0"/>
              <a:t>21-06-2022</a:t>
            </a:fld>
            <a:endParaRPr lang="en-US" dirty="0"/>
          </a:p>
        </p:txBody>
      </p:sp>
      <p:sp>
        <p:nvSpPr>
          <p:cNvPr id="19" name="Slide Number Placeholder 5"/>
          <p:cNvSpPr>
            <a:spLocks noGrp="1"/>
          </p:cNvSpPr>
          <p:nvPr>
            <p:ph type="sldNum" sz="quarter" idx="12"/>
          </p:nvPr>
        </p:nvSpPr>
        <p:spPr/>
        <p:txBody>
          <a:bodyPr/>
          <a:lstStyle/>
          <a:p>
            <a:pPr>
              <a:defRPr/>
            </a:pPr>
            <a:fld id="{8C4775C7-C811-4ADD-B0FC-0CF6B9FF4935}" type="slidenum">
              <a:rPr lang="en-US"/>
              <a:pPr>
                <a:defRPr/>
              </a:pPr>
              <a:t>1</a:t>
            </a:fld>
            <a:endParaRPr lang="en-US"/>
          </a:p>
        </p:txBody>
      </p:sp>
      <p:sp>
        <p:nvSpPr>
          <p:cNvPr id="4" name="Title 1"/>
          <p:cNvSpPr txBox="1">
            <a:spLocks/>
          </p:cNvSpPr>
          <p:nvPr/>
        </p:nvSpPr>
        <p:spPr>
          <a:xfrm>
            <a:off x="345141" y="1219200"/>
            <a:ext cx="8077200" cy="4724400"/>
          </a:xfrm>
          <a:prstGeom prst="rect">
            <a:avLst/>
          </a:prstGeom>
        </p:spPr>
        <p:txBody>
          <a:bodyPr anchor="ctr">
            <a:normAutofit/>
          </a:bodyPr>
          <a:lstStyle/>
          <a:p>
            <a:pPr algn="ctr" fontAlgn="auto">
              <a:spcAft>
                <a:spcPts val="0"/>
              </a:spcAft>
              <a:defRPr/>
            </a:pPr>
            <a:endParaRPr lang="en-US" sz="4400" dirty="0">
              <a:latin typeface="+mj-lt"/>
              <a:ea typeface="+mj-ea"/>
              <a:cs typeface="+mj-cs"/>
            </a:endParaRPr>
          </a:p>
          <a:p>
            <a:pPr algn="ctr" fontAlgn="auto">
              <a:spcAft>
                <a:spcPts val="0"/>
              </a:spcAft>
              <a:defRPr/>
            </a:pPr>
            <a:endParaRPr lang="en-US" sz="4400" dirty="0">
              <a:latin typeface="+mj-lt"/>
              <a:ea typeface="+mj-ea"/>
              <a:cs typeface="+mj-cs"/>
            </a:endParaRPr>
          </a:p>
          <a:p>
            <a:pPr algn="ctr" fontAlgn="auto">
              <a:spcAft>
                <a:spcPts val="0"/>
              </a:spcAft>
              <a:defRPr/>
            </a:pPr>
            <a:endParaRPr lang="en-US" sz="4400" dirty="0">
              <a:latin typeface="+mj-lt"/>
              <a:ea typeface="+mj-ea"/>
              <a:cs typeface="+mj-cs"/>
            </a:endParaRPr>
          </a:p>
          <a:p>
            <a:pPr algn="ctr" fontAlgn="auto">
              <a:spcAft>
                <a:spcPts val="0"/>
              </a:spcAft>
              <a:defRPr/>
            </a:pPr>
            <a:endParaRPr lang="en-US" sz="4400" dirty="0">
              <a:latin typeface="+mj-lt"/>
              <a:ea typeface="+mj-ea"/>
              <a:cs typeface="+mj-cs"/>
            </a:endParaRPr>
          </a:p>
          <a:p>
            <a:pPr algn="ctr" fontAlgn="auto">
              <a:spcAft>
                <a:spcPts val="0"/>
              </a:spcAft>
              <a:defRPr/>
            </a:pPr>
            <a:endParaRPr lang="en-US" sz="4400" dirty="0">
              <a:latin typeface="+mj-lt"/>
              <a:ea typeface="+mj-ea"/>
              <a:cs typeface="+mj-cs"/>
            </a:endParaRPr>
          </a:p>
        </p:txBody>
      </p:sp>
      <p:sp>
        <p:nvSpPr>
          <p:cNvPr id="6" name="Title 1"/>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11" name="Title 1"/>
          <p:cNvSpPr txBox="1">
            <a:spLocks/>
          </p:cNvSpPr>
          <p:nvPr/>
        </p:nvSpPr>
        <p:spPr>
          <a:xfrm>
            <a:off x="0" y="1812923"/>
            <a:ext cx="9144000" cy="1981201"/>
          </a:xfrm>
          <a:prstGeom prst="rect">
            <a:avLst/>
          </a:prstGeom>
        </p:spPr>
        <p:txBody>
          <a:bodyPr anchor="ctr"/>
          <a:lstStyle/>
          <a:p>
            <a:pPr algn="ctr" fontAlgn="auto">
              <a:spcAft>
                <a:spcPts val="0"/>
              </a:spcAft>
              <a:defRPr/>
            </a:pPr>
            <a:r>
              <a:rPr lang="en-US" sz="4200" b="1" dirty="0">
                <a:ea typeface="+mj-ea"/>
              </a:rPr>
              <a:t>VOTE VAULT – Blockchain-Based System Using SHA-256 Algorithm and Smart Contract</a:t>
            </a:r>
          </a:p>
        </p:txBody>
      </p:sp>
      <p:sp>
        <p:nvSpPr>
          <p:cNvPr id="22" name="Title 1"/>
          <p:cNvSpPr txBox="1">
            <a:spLocks/>
          </p:cNvSpPr>
          <p:nvPr/>
        </p:nvSpPr>
        <p:spPr>
          <a:xfrm>
            <a:off x="152400" y="4038598"/>
            <a:ext cx="5082988" cy="1828801"/>
          </a:xfrm>
          <a:prstGeom prst="rect">
            <a:avLst/>
          </a:prstGeom>
        </p:spPr>
        <p:txBody>
          <a:bodyPr anchor="ctr"/>
          <a:lstStyle/>
          <a:p>
            <a:r>
              <a:rPr lang="en-US" sz="2500" dirty="0"/>
              <a:t>Student Members:</a:t>
            </a:r>
          </a:p>
          <a:p>
            <a:r>
              <a:rPr lang="en-US" sz="2500" dirty="0"/>
              <a:t>Sai Krishna R      (310618104079)</a:t>
            </a:r>
          </a:p>
          <a:p>
            <a:r>
              <a:rPr lang="en-US" sz="2500" dirty="0" err="1"/>
              <a:t>Saketh</a:t>
            </a:r>
            <a:r>
              <a:rPr lang="en-US" sz="2500" dirty="0"/>
              <a:t> Raman R (310618104080)</a:t>
            </a:r>
          </a:p>
          <a:p>
            <a:r>
              <a:rPr lang="en-US" sz="2500" dirty="0" err="1"/>
              <a:t>Yuteesh</a:t>
            </a:r>
            <a:r>
              <a:rPr lang="en-US" sz="2500" dirty="0"/>
              <a:t> S            (310618104120)</a:t>
            </a:r>
          </a:p>
        </p:txBody>
      </p:sp>
      <p:sp>
        <p:nvSpPr>
          <p:cNvPr id="23" name="Title 1"/>
          <p:cNvSpPr txBox="1">
            <a:spLocks/>
          </p:cNvSpPr>
          <p:nvPr/>
        </p:nvSpPr>
        <p:spPr>
          <a:xfrm>
            <a:off x="5437094" y="4038598"/>
            <a:ext cx="3505200" cy="1708152"/>
          </a:xfrm>
          <a:prstGeom prst="rect">
            <a:avLst/>
          </a:prstGeom>
        </p:spPr>
        <p:txBody>
          <a:bodyPr anchor="ctr">
            <a:normAutofit/>
          </a:bodyPr>
          <a:lstStyle/>
          <a:p>
            <a:pPr algn="ctr" fontAlgn="auto">
              <a:spcAft>
                <a:spcPts val="0"/>
              </a:spcAft>
              <a:defRPr/>
            </a:pPr>
            <a:r>
              <a:rPr lang="en-US" sz="2500" dirty="0">
                <a:ea typeface="+mj-ea"/>
              </a:rPr>
              <a:t>Supervisor:</a:t>
            </a:r>
          </a:p>
          <a:p>
            <a:pPr algn="ctr" fontAlgn="auto">
              <a:spcAft>
                <a:spcPts val="0"/>
              </a:spcAft>
              <a:defRPr/>
            </a:pPr>
            <a:r>
              <a:rPr lang="en-US" sz="2500" dirty="0">
                <a:ea typeface="+mj-ea"/>
              </a:rPr>
              <a:t>Ms. B. Shyamala Gowri </a:t>
            </a:r>
          </a:p>
          <a:p>
            <a:pPr algn="ctr" fontAlgn="auto">
              <a:spcAft>
                <a:spcPts val="0"/>
              </a:spcAft>
              <a:defRPr/>
            </a:pPr>
            <a:r>
              <a:rPr lang="en-US" sz="2500" dirty="0">
                <a:ea typeface="+mj-ea"/>
              </a:rPr>
              <a:t>Assistant Professor</a:t>
            </a:r>
          </a:p>
          <a:p>
            <a:pPr algn="ctr" fontAlgn="auto">
              <a:spcAft>
                <a:spcPts val="0"/>
              </a:spcAft>
              <a:defRPr/>
            </a:pPr>
            <a:r>
              <a:rPr lang="en-US" sz="2500" dirty="0">
                <a:ea typeface="+mj-ea"/>
              </a:rPr>
              <a:t>CSE Department</a:t>
            </a:r>
          </a:p>
        </p:txBody>
      </p:sp>
      <p:sp>
        <p:nvSpPr>
          <p:cNvPr id="26" name="Title 1"/>
          <p:cNvSpPr txBox="1">
            <a:spLocks/>
          </p:cNvSpPr>
          <p:nvPr/>
        </p:nvSpPr>
        <p:spPr>
          <a:xfrm>
            <a:off x="7543800" y="4114800"/>
            <a:ext cx="1600200" cy="990600"/>
          </a:xfrm>
          <a:prstGeom prst="rect">
            <a:avLst/>
          </a:prstGeom>
        </p:spPr>
        <p:txBody>
          <a:bodyPr anchor="ctr"/>
          <a:lstStyle/>
          <a:p>
            <a:pPr algn="ctr" fontAlgn="auto">
              <a:spcAft>
                <a:spcPts val="0"/>
              </a:spcAft>
              <a:defRPr/>
            </a:pPr>
            <a:endParaRPr lang="en-US" sz="1600" dirty="0">
              <a:latin typeface="+mj-lt"/>
              <a:ea typeface="+mj-ea"/>
              <a:cs typeface="+mj-cs"/>
            </a:endParaRPr>
          </a:p>
        </p:txBody>
      </p:sp>
      <p:sp>
        <p:nvSpPr>
          <p:cNvPr id="37" name="Title 1"/>
          <p:cNvSpPr txBox="1">
            <a:spLocks/>
          </p:cNvSpPr>
          <p:nvPr/>
        </p:nvSpPr>
        <p:spPr>
          <a:xfrm>
            <a:off x="7315200" y="5181600"/>
            <a:ext cx="1600200" cy="990600"/>
          </a:xfrm>
          <a:prstGeom prst="rect">
            <a:avLst/>
          </a:prstGeom>
        </p:spPr>
        <p:txBody>
          <a:bodyPr anchor="ctr"/>
          <a:lstStyle/>
          <a:p>
            <a:pPr algn="ctr" fontAlgn="auto">
              <a:spcAft>
                <a:spcPts val="0"/>
              </a:spcAft>
              <a:defRPr/>
            </a:pPr>
            <a:endParaRPr lang="en-US" sz="1600" dirty="0">
              <a:latin typeface="+mj-lt"/>
              <a:ea typeface="+mj-ea"/>
              <a:cs typeface="+mj-cs"/>
            </a:endParaRPr>
          </a:p>
        </p:txBody>
      </p:sp>
      <p:sp>
        <p:nvSpPr>
          <p:cNvPr id="71" name="Slide Number Placeholder 70"/>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AE6938F9-4D2D-425D-AC83-DF4617669820}" type="slidenum">
              <a:rPr lang="en-US" sz="1200">
                <a:solidFill>
                  <a:schemeClr val="tx1">
                    <a:tint val="75000"/>
                  </a:schemeClr>
                </a:solidFill>
                <a:latin typeface="+mn-lt"/>
                <a:cs typeface="+mn-cs"/>
              </a:rPr>
              <a:pPr algn="r" fontAlgn="auto">
                <a:spcBef>
                  <a:spcPts val="0"/>
                </a:spcBef>
                <a:spcAft>
                  <a:spcPts val="0"/>
                </a:spcAft>
                <a:defRPr/>
              </a:pPr>
              <a:t>1</a:t>
            </a:fld>
            <a:endParaRPr lang="en-US" sz="1200" dirty="0">
              <a:solidFill>
                <a:schemeClr val="tx1">
                  <a:tint val="75000"/>
                </a:schemeClr>
              </a:solidFill>
              <a:latin typeface="+mn-lt"/>
              <a:cs typeface="+mn-cs"/>
            </a:endParaRPr>
          </a:p>
        </p:txBody>
      </p:sp>
      <p:sp>
        <p:nvSpPr>
          <p:cNvPr id="20" name="Footer Placeholder 19"/>
          <p:cNvSpPr>
            <a:spLocks noGrp="1"/>
          </p:cNvSpPr>
          <p:nvPr>
            <p:ph type="ftr" sz="quarter" idx="11"/>
          </p:nvPr>
        </p:nvSpPr>
        <p:spPr/>
        <p:txBody>
          <a:bodyPr/>
          <a:lstStyle/>
          <a:p>
            <a:r>
              <a:rPr lang="en-US" dirty="0"/>
              <a:t>Final Review</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2428BD2-7C7C-4B17-B84A-662673F36FAC}"/>
              </a:ext>
            </a:extLst>
          </p:cNvPr>
          <p:cNvSpPr>
            <a:spLocks noGrp="1"/>
          </p:cNvSpPr>
          <p:nvPr>
            <p:ph type="dt" sz="half" idx="10"/>
          </p:nvPr>
        </p:nvSpPr>
        <p:spPr/>
        <p:txBody>
          <a:bodyPr/>
          <a:lstStyle/>
          <a:p>
            <a:pPr>
              <a:defRPr/>
            </a:pPr>
            <a:fld id="{06F9985D-F451-434B-BA7A-E5261AA4EB9E}" type="datetime1">
              <a:rPr lang="en-IN" smtClean="0"/>
              <a:t>21-06-2022</a:t>
            </a:fld>
            <a:endParaRPr lang="en-US"/>
          </a:p>
        </p:txBody>
      </p:sp>
      <p:sp>
        <p:nvSpPr>
          <p:cNvPr id="5" name="Footer Placeholder 4">
            <a:extLst>
              <a:ext uri="{FF2B5EF4-FFF2-40B4-BE49-F238E27FC236}">
                <a16:creationId xmlns:a16="http://schemas.microsoft.com/office/drawing/2014/main" id="{0B5E80F4-3B99-48B5-92ED-193B2049D57D}"/>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2CF3AEB5-8C85-477E-81BF-10A32468134B}"/>
              </a:ext>
            </a:extLst>
          </p:cNvPr>
          <p:cNvSpPr>
            <a:spLocks noGrp="1"/>
          </p:cNvSpPr>
          <p:nvPr>
            <p:ph type="sldNum" sz="quarter" idx="12"/>
          </p:nvPr>
        </p:nvSpPr>
        <p:spPr/>
        <p:txBody>
          <a:bodyPr/>
          <a:lstStyle/>
          <a:p>
            <a:pPr>
              <a:defRPr/>
            </a:pPr>
            <a:fld id="{45EA2ECD-A7C9-4BC5-B99B-D6CB857FEA44}" type="slidenum">
              <a:rPr lang="en-US" smtClean="0"/>
              <a:pPr>
                <a:defRPr/>
              </a:pPr>
              <a:t>10</a:t>
            </a:fld>
            <a:endParaRPr lang="en-US"/>
          </a:p>
        </p:txBody>
      </p:sp>
      <p:sp>
        <p:nvSpPr>
          <p:cNvPr id="7" name="Title 1">
            <a:extLst>
              <a:ext uri="{FF2B5EF4-FFF2-40B4-BE49-F238E27FC236}">
                <a16:creationId xmlns:a16="http://schemas.microsoft.com/office/drawing/2014/main" id="{B973FDCE-6D72-406B-9A88-4936BDF8B2B2}"/>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9" name="TextBox 8">
            <a:extLst>
              <a:ext uri="{FF2B5EF4-FFF2-40B4-BE49-F238E27FC236}">
                <a16:creationId xmlns:a16="http://schemas.microsoft.com/office/drawing/2014/main" id="{F657AEA0-4318-4A0C-84D5-0CC6B5560778}"/>
              </a:ext>
            </a:extLst>
          </p:cNvPr>
          <p:cNvSpPr txBox="1"/>
          <p:nvPr/>
        </p:nvSpPr>
        <p:spPr>
          <a:xfrm>
            <a:off x="457200" y="2438400"/>
            <a:ext cx="8229600" cy="3046988"/>
          </a:xfrm>
          <a:prstGeom prst="rect">
            <a:avLst/>
          </a:prstGeom>
          <a:noFill/>
        </p:spPr>
        <p:txBody>
          <a:bodyPr wrap="square">
            <a:spAutoFit/>
          </a:bodyPr>
          <a:lstStyle/>
          <a:p>
            <a:pPr algn="just">
              <a:buFont typeface="Arial" pitchFamily="34" charset="0"/>
              <a:buNone/>
            </a:pPr>
            <a:r>
              <a:rPr lang="en-US" sz="2400" b="1" dirty="0">
                <a:latin typeface="Arial" panose="020B0604020202020204" pitchFamily="34" charset="0"/>
                <a:cs typeface="Arial" panose="020B0604020202020204" pitchFamily="34" charset="0"/>
              </a:rPr>
              <a:t>Achieved Result:</a:t>
            </a:r>
          </a:p>
          <a:p>
            <a:pPr marL="342900" indent="-342900" algn="just">
              <a:buFont typeface="Arial" panose="020B0604020202020204" pitchFamily="34" charset="0"/>
              <a:buChar char="•"/>
            </a:pPr>
            <a:r>
              <a:rPr lang="en-US" sz="2400" dirty="0">
                <a:latin typeface="Arial" pitchFamily="34" charset="0"/>
              </a:rPr>
              <a:t>Implemented an E-Voting system that does not require a trusted party.</a:t>
            </a:r>
          </a:p>
          <a:p>
            <a:pPr marL="342900" indent="-342900" algn="just">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0" indent="0" algn="just">
              <a:buNone/>
            </a:pPr>
            <a:r>
              <a:rPr lang="en-US" sz="2400" b="1" dirty="0">
                <a:latin typeface="Arial" panose="020B0604020202020204" pitchFamily="34" charset="0"/>
                <a:cs typeface="Arial" panose="020B0604020202020204" pitchFamily="34" charset="0"/>
              </a:rPr>
              <a:t>Issues:</a:t>
            </a:r>
          </a:p>
          <a:p>
            <a:pPr marL="342900" indent="-342900" algn="just">
              <a:buFont typeface="Arial" panose="020B0604020202020204" pitchFamily="34" charset="0"/>
              <a:buChar char="•"/>
            </a:pPr>
            <a:r>
              <a:rPr lang="en-US" sz="2400" dirty="0">
                <a:latin typeface="Arial" pitchFamily="34" charset="0"/>
              </a:rPr>
              <a:t>Uses </a:t>
            </a:r>
            <a:r>
              <a:rPr lang="en-US" sz="2400" dirty="0" err="1">
                <a:latin typeface="Arial" pitchFamily="34" charset="0"/>
              </a:rPr>
              <a:t>Borda</a:t>
            </a:r>
            <a:r>
              <a:rPr lang="en-US" sz="2400" dirty="0">
                <a:latin typeface="Arial" pitchFamily="34" charset="0"/>
              </a:rPr>
              <a:t> Count Voting method.</a:t>
            </a:r>
          </a:p>
          <a:p>
            <a:pPr marL="342900" indent="-342900" algn="just">
              <a:buFont typeface="Arial" panose="020B0604020202020204" pitchFamily="34" charset="0"/>
              <a:buChar char="•"/>
            </a:pPr>
            <a:r>
              <a:rPr lang="en-US" sz="2400" dirty="0">
                <a:latin typeface="Arial" pitchFamily="34" charset="0"/>
              </a:rPr>
              <a:t>Cannot be used in real-world applications.</a:t>
            </a:r>
          </a:p>
          <a:p>
            <a:pPr marL="342900" indent="-342900" algn="just">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17ECC8CD-2BCB-4B9B-A3DF-65818B80D866}"/>
              </a:ext>
            </a:extLst>
          </p:cNvPr>
          <p:cNvSpPr>
            <a:spLocks noGrp="1"/>
          </p:cNvSpPr>
          <p:nvPr>
            <p:ph type="title"/>
          </p:nvPr>
        </p:nvSpPr>
        <p:spPr>
          <a:xfrm>
            <a:off x="-1752600" y="1282610"/>
            <a:ext cx="11582400" cy="609600"/>
          </a:xfrm>
        </p:spPr>
        <p:txBody>
          <a:bodyPr/>
          <a:lstStyle/>
          <a:p>
            <a:pPr eaLnBrk="1" hangingPunct="1"/>
            <a:r>
              <a:rPr lang="en-US" sz="3800" b="1" dirty="0">
                <a:latin typeface="Arial" pitchFamily="34" charset="0"/>
                <a:cs typeface="Arial" pitchFamily="34" charset="0"/>
              </a:rPr>
              <a:t>		Literature Survey(Contd.)		  (3)</a:t>
            </a:r>
          </a:p>
        </p:txBody>
      </p:sp>
    </p:spTree>
    <p:extLst>
      <p:ext uri="{BB962C8B-B14F-4D97-AF65-F5344CB8AC3E}">
        <p14:creationId xmlns:p14="http://schemas.microsoft.com/office/powerpoint/2010/main" val="11704411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3"/>
          <p:cNvSpPr>
            <a:spLocks noGrp="1"/>
          </p:cNvSpPr>
          <p:nvPr>
            <p:ph type="dt" sz="half" idx="10"/>
          </p:nvPr>
        </p:nvSpPr>
        <p:spPr/>
        <p:txBody>
          <a:bodyPr/>
          <a:lstStyle/>
          <a:p>
            <a:pPr>
              <a:defRPr/>
            </a:pPr>
            <a:fld id="{526810FC-840F-45B2-891E-6391C636BBEF}" type="datetime1">
              <a:rPr lang="en-IN" smtClean="0"/>
              <a:t>21-06-2022</a:t>
            </a:fld>
            <a:endParaRPr lang="en-US"/>
          </a:p>
        </p:txBody>
      </p:sp>
      <p:sp>
        <p:nvSpPr>
          <p:cNvPr id="8" name="Slide Number Placeholder 5"/>
          <p:cNvSpPr>
            <a:spLocks noGrp="1"/>
          </p:cNvSpPr>
          <p:nvPr>
            <p:ph type="sldNum" sz="quarter" idx="12"/>
          </p:nvPr>
        </p:nvSpPr>
        <p:spPr/>
        <p:txBody>
          <a:bodyPr/>
          <a:lstStyle/>
          <a:p>
            <a:pPr>
              <a:defRPr/>
            </a:pPr>
            <a:fld id="{FD2079B2-2536-41D6-B92C-73E0B67F1750}" type="slidenum">
              <a:rPr lang="en-US"/>
              <a:pPr>
                <a:defRPr/>
              </a:pPr>
              <a:t>11</a:t>
            </a:fld>
            <a:endParaRPr lang="en-US"/>
          </a:p>
        </p:txBody>
      </p:sp>
      <p:sp>
        <p:nvSpPr>
          <p:cNvPr id="8194" name="Title 1"/>
          <p:cNvSpPr>
            <a:spLocks noGrp="1"/>
          </p:cNvSpPr>
          <p:nvPr>
            <p:ph type="title"/>
          </p:nvPr>
        </p:nvSpPr>
        <p:spPr>
          <a:xfrm>
            <a:off x="0" y="905435"/>
            <a:ext cx="9144000" cy="609600"/>
          </a:xfrm>
        </p:spPr>
        <p:txBody>
          <a:bodyPr/>
          <a:lstStyle/>
          <a:p>
            <a:pPr eaLnBrk="1" hangingPunct="1"/>
            <a:r>
              <a:rPr lang="en-US" sz="3800" b="1" dirty="0">
                <a:latin typeface="Arial" pitchFamily="34" charset="0"/>
                <a:cs typeface="Arial" pitchFamily="34" charset="0"/>
              </a:rPr>
              <a:t>Issues in the Existing Systems</a:t>
            </a:r>
          </a:p>
        </p:txBody>
      </p:sp>
      <p:sp>
        <p:nvSpPr>
          <p:cNvPr id="8195" name="Content Placeholder 2"/>
          <p:cNvSpPr>
            <a:spLocks noGrp="1"/>
          </p:cNvSpPr>
          <p:nvPr>
            <p:ph idx="1"/>
          </p:nvPr>
        </p:nvSpPr>
        <p:spPr>
          <a:xfrm>
            <a:off x="0" y="1676400"/>
            <a:ext cx="9144000" cy="4679950"/>
          </a:xfrm>
        </p:spPr>
        <p:txBody>
          <a:bodyPr/>
          <a:lstStyle/>
          <a:p>
            <a:pPr algn="just" eaLnBrk="1" hangingPunct="1"/>
            <a:r>
              <a:rPr lang="en-IN" sz="2400" dirty="0">
                <a:latin typeface="Arial" panose="020B0604020202020204" pitchFamily="34" charset="0"/>
                <a:cs typeface="Arial" panose="020B0604020202020204" pitchFamily="34" charset="0"/>
              </a:rPr>
              <a:t>Existing voting system uses cryptography techniques, which, if not implemented properly makes the system highly vulnerable to attacks.</a:t>
            </a:r>
          </a:p>
          <a:p>
            <a:pPr algn="just" eaLnBrk="1" hangingPunct="1"/>
            <a:r>
              <a:rPr lang="en-IN" sz="2400" dirty="0">
                <a:latin typeface="Arial" panose="020B0604020202020204" pitchFamily="34" charset="0"/>
                <a:cs typeface="Arial" panose="020B0604020202020204" pitchFamily="34" charset="0"/>
              </a:rPr>
              <a:t>Current systems are fully centralized which reduces flexibility, and </a:t>
            </a:r>
            <a:r>
              <a:rPr lang="en-IN" sz="2400" dirty="0" err="1">
                <a:latin typeface="Arial" panose="020B0604020202020204" pitchFamily="34" charset="0"/>
                <a:cs typeface="Arial" panose="020B0604020202020204" pitchFamily="34" charset="0"/>
              </a:rPr>
              <a:t>distributability</a:t>
            </a:r>
            <a:r>
              <a:rPr lang="en-IN" sz="2400" dirty="0">
                <a:latin typeface="Arial" panose="020B0604020202020204" pitchFamily="34" charset="0"/>
                <a:cs typeface="Arial" panose="020B0604020202020204" pitchFamily="34" charset="0"/>
              </a:rPr>
              <a:t>, and embraces dictatorship.</a:t>
            </a:r>
          </a:p>
          <a:p>
            <a:pPr algn="just" eaLnBrk="1" hangingPunct="1"/>
            <a:r>
              <a:rPr lang="en-US" sz="2400" dirty="0">
                <a:latin typeface="Arial" panose="020B0604020202020204" pitchFamily="34" charset="0"/>
                <a:cs typeface="Arial" panose="020B0604020202020204" pitchFamily="34" charset="0"/>
              </a:rPr>
              <a:t>Tallying authorities collide among themselves, thus voters’ privacy will be lost.</a:t>
            </a:r>
          </a:p>
          <a:p>
            <a:pPr algn="just" eaLnBrk="1" hangingPunct="1"/>
            <a:r>
              <a:rPr lang="en-IN" sz="2400" dirty="0">
                <a:latin typeface="Arial" panose="020B0604020202020204" pitchFamily="34" charset="0"/>
                <a:cs typeface="Arial" panose="020B0604020202020204" pitchFamily="34" charset="0"/>
              </a:rPr>
              <a:t>These systems depend on authorities to achieve voters’ privacy.</a:t>
            </a:r>
          </a:p>
          <a:p>
            <a:pPr algn="just" eaLnBrk="1" hangingPunct="1"/>
            <a:r>
              <a:rPr lang="en-IN" sz="2400" dirty="0">
                <a:latin typeface="Arial" panose="020B0604020202020204" pitchFamily="34" charset="0"/>
                <a:cs typeface="Arial" panose="020B0604020202020204" pitchFamily="34" charset="0"/>
              </a:rPr>
              <a:t>Many blockchain systems are concepts and do not have real-world applications since blockchain is new.</a:t>
            </a:r>
          </a:p>
          <a:p>
            <a:pPr eaLnBrk="1" hangingPunct="1"/>
            <a:endParaRPr lang="en-US" sz="2400" dirty="0">
              <a:latin typeface="Arial" panose="020B0604020202020204" pitchFamily="34" charset="0"/>
              <a:cs typeface="Arial" panose="020B0604020202020204" pitchFamily="34" charset="0"/>
            </a:endParaRPr>
          </a:p>
        </p:txBody>
      </p:sp>
      <p:sp>
        <p:nvSpPr>
          <p:cNvPr id="6"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A52D34E4-29D2-4D0C-9434-D782CB02C4BF}" type="slidenum">
              <a:rPr lang="en-US" sz="1200">
                <a:solidFill>
                  <a:schemeClr val="tx1">
                    <a:tint val="75000"/>
                  </a:schemeClr>
                </a:solidFill>
                <a:latin typeface="+mn-lt"/>
                <a:cs typeface="+mn-cs"/>
              </a:rPr>
              <a:pPr algn="r" fontAlgn="auto">
                <a:spcBef>
                  <a:spcPts val="0"/>
                </a:spcBef>
                <a:spcAft>
                  <a:spcPts val="0"/>
                </a:spcAft>
                <a:defRPr/>
              </a:pPr>
              <a:t>11</a:t>
            </a:fld>
            <a:endParaRPr lang="en-US" sz="1200">
              <a:solidFill>
                <a:schemeClr val="tx1">
                  <a:tint val="75000"/>
                </a:schemeClr>
              </a:solidFill>
              <a:latin typeface="+mn-lt"/>
              <a:cs typeface="+mn-cs"/>
            </a:endParaRPr>
          </a:p>
        </p:txBody>
      </p:sp>
      <p:sp>
        <p:nvSpPr>
          <p:cNvPr id="9" name="Footer Placeholder 8"/>
          <p:cNvSpPr>
            <a:spLocks noGrp="1"/>
          </p:cNvSpPr>
          <p:nvPr>
            <p:ph type="ftr" sz="quarter" idx="11"/>
          </p:nvPr>
        </p:nvSpPr>
        <p:spPr/>
        <p:txBody>
          <a:bodyPr/>
          <a:lstStyle/>
          <a:p>
            <a:r>
              <a:rPr lang="en-US"/>
              <a:t>Final Review</a:t>
            </a:r>
          </a:p>
        </p:txBody>
      </p:sp>
      <p:sp>
        <p:nvSpPr>
          <p:cNvPr id="10" name="Title 1">
            <a:extLst>
              <a:ext uri="{FF2B5EF4-FFF2-40B4-BE49-F238E27FC236}">
                <a16:creationId xmlns:a16="http://schemas.microsoft.com/office/drawing/2014/main" id="{4B0178B5-09DD-4B6F-8521-EA853F8FD6A1}"/>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3"/>
          <p:cNvSpPr>
            <a:spLocks noGrp="1"/>
          </p:cNvSpPr>
          <p:nvPr>
            <p:ph type="dt" sz="half" idx="10"/>
          </p:nvPr>
        </p:nvSpPr>
        <p:spPr/>
        <p:txBody>
          <a:bodyPr/>
          <a:lstStyle/>
          <a:p>
            <a:pPr>
              <a:defRPr/>
            </a:pPr>
            <a:fld id="{F9A15CCB-DE6E-486A-88E5-2D26605C62A2}" type="datetime1">
              <a:rPr lang="en-IN" smtClean="0"/>
              <a:t>21-06-2022</a:t>
            </a:fld>
            <a:endParaRPr lang="en-US"/>
          </a:p>
        </p:txBody>
      </p:sp>
      <p:sp>
        <p:nvSpPr>
          <p:cNvPr id="8" name="Slide Number Placeholder 5"/>
          <p:cNvSpPr>
            <a:spLocks noGrp="1"/>
          </p:cNvSpPr>
          <p:nvPr>
            <p:ph type="sldNum" sz="quarter" idx="12"/>
          </p:nvPr>
        </p:nvSpPr>
        <p:spPr/>
        <p:txBody>
          <a:bodyPr/>
          <a:lstStyle/>
          <a:p>
            <a:pPr>
              <a:defRPr/>
            </a:pPr>
            <a:fld id="{6767A40E-7E29-4C7B-8526-1FBAB8E78BB5}" type="slidenum">
              <a:rPr lang="en-US"/>
              <a:pPr>
                <a:defRPr/>
              </a:pPr>
              <a:t>12</a:t>
            </a:fld>
            <a:endParaRPr lang="en-US"/>
          </a:p>
        </p:txBody>
      </p:sp>
      <p:sp>
        <p:nvSpPr>
          <p:cNvPr id="9218" name="Title 1"/>
          <p:cNvSpPr>
            <a:spLocks noGrp="1"/>
          </p:cNvSpPr>
          <p:nvPr>
            <p:ph type="title"/>
          </p:nvPr>
        </p:nvSpPr>
        <p:spPr>
          <a:xfrm>
            <a:off x="0" y="930275"/>
            <a:ext cx="9144000" cy="609600"/>
          </a:xfrm>
        </p:spPr>
        <p:txBody>
          <a:bodyPr/>
          <a:lstStyle/>
          <a:p>
            <a:pPr eaLnBrk="1" hangingPunct="1"/>
            <a:r>
              <a:rPr lang="en-US" sz="3800" b="1" dirty="0">
                <a:latin typeface="Arial" pitchFamily="34" charset="0"/>
                <a:cs typeface="Arial" pitchFamily="34" charset="0"/>
              </a:rPr>
              <a:t>Proposed System</a:t>
            </a:r>
          </a:p>
        </p:txBody>
      </p:sp>
      <p:sp>
        <p:nvSpPr>
          <p:cNvPr id="9219" name="Content Placeholder 2"/>
          <p:cNvSpPr>
            <a:spLocks noGrp="1"/>
          </p:cNvSpPr>
          <p:nvPr>
            <p:ph idx="1"/>
          </p:nvPr>
        </p:nvSpPr>
        <p:spPr>
          <a:xfrm>
            <a:off x="0" y="1631950"/>
            <a:ext cx="9144000" cy="4921250"/>
          </a:xfrm>
        </p:spPr>
        <p:txBody>
          <a:bodyPr/>
          <a:lstStyle/>
          <a:p>
            <a:pPr marL="0" indent="0" algn="just" eaLnBrk="1" hangingPunct="1">
              <a:buNone/>
            </a:pPr>
            <a:r>
              <a:rPr lang="en-IN" sz="2400" b="1" dirty="0">
                <a:latin typeface="Arial" panose="020B0604020202020204" pitchFamily="34" charset="0"/>
                <a:cs typeface="Arial" panose="020B0604020202020204" pitchFamily="34" charset="0"/>
              </a:rPr>
              <a:t>Back End:</a:t>
            </a:r>
          </a:p>
          <a:p>
            <a:pPr algn="just" eaLnBrk="1" hangingPunct="1"/>
            <a:r>
              <a:rPr lang="en-US" sz="2400" dirty="0">
                <a:latin typeface="Arial" pitchFamily="34" charset="0"/>
                <a:cs typeface="Arial" pitchFamily="34" charset="0"/>
              </a:rPr>
              <a:t>Blockchain is built using the Solidity language which is used to store the voter and vote data.</a:t>
            </a:r>
          </a:p>
          <a:p>
            <a:pPr algn="just" eaLnBrk="1" hangingPunct="1"/>
            <a:r>
              <a:rPr lang="en-US" sz="2400" dirty="0" err="1">
                <a:latin typeface="Arial" pitchFamily="34" charset="0"/>
                <a:cs typeface="Arial" pitchFamily="34" charset="0"/>
              </a:rPr>
              <a:t>Metamask</a:t>
            </a:r>
            <a:endParaRPr lang="en-US" sz="2400" dirty="0">
              <a:latin typeface="Arial" pitchFamily="34" charset="0"/>
              <a:cs typeface="Arial" pitchFamily="34" charset="0"/>
            </a:endParaRPr>
          </a:p>
          <a:p>
            <a:pPr algn="just" eaLnBrk="1" hangingPunct="1"/>
            <a:r>
              <a:rPr lang="en-US" sz="2400" dirty="0">
                <a:latin typeface="Arial" pitchFamily="34" charset="0"/>
                <a:cs typeface="Arial" pitchFamily="34" charset="0"/>
              </a:rPr>
              <a:t>SHA-256 Algorithm.</a:t>
            </a:r>
          </a:p>
          <a:p>
            <a:pPr algn="just" eaLnBrk="1" hangingPunct="1"/>
            <a:r>
              <a:rPr lang="en-US" sz="2400" dirty="0">
                <a:latin typeface="Arial" pitchFamily="34" charset="0"/>
                <a:cs typeface="Arial" pitchFamily="34" charset="0"/>
              </a:rPr>
              <a:t>Node JS is used to connect the backend and frontend.</a:t>
            </a:r>
          </a:p>
          <a:p>
            <a:pPr marL="0" indent="0" algn="just" eaLnBrk="1" hangingPunct="1">
              <a:buNone/>
            </a:pPr>
            <a:endParaRPr lang="en-US" sz="2400" b="1" dirty="0">
              <a:latin typeface="Arial" pitchFamily="34" charset="0"/>
              <a:cs typeface="Arial" pitchFamily="34" charset="0"/>
            </a:endParaRPr>
          </a:p>
          <a:p>
            <a:pPr marL="0" indent="0" algn="just" eaLnBrk="1" hangingPunct="1">
              <a:buNone/>
            </a:pPr>
            <a:r>
              <a:rPr lang="en-US" sz="2400" b="1" dirty="0">
                <a:latin typeface="Arial" pitchFamily="34" charset="0"/>
                <a:cs typeface="Arial" pitchFamily="34" charset="0"/>
              </a:rPr>
              <a:t>Front End:</a:t>
            </a:r>
          </a:p>
          <a:p>
            <a:pPr algn="just" eaLnBrk="1" hangingPunct="1"/>
            <a:r>
              <a:rPr lang="en-US" sz="2400" dirty="0">
                <a:latin typeface="Arial" pitchFamily="34" charset="0"/>
                <a:cs typeface="Arial" pitchFamily="34" charset="0"/>
              </a:rPr>
              <a:t>A GUI using HTML and CSS is created for the voter to enter their credentials and also contains the list of parties they can vote for.</a:t>
            </a:r>
          </a:p>
          <a:p>
            <a:pPr marL="0" indent="0" eaLnBrk="1" hangingPunct="1">
              <a:buNone/>
            </a:pPr>
            <a:endParaRPr lang="en-US" sz="2400" dirty="0">
              <a:latin typeface="Arial" pitchFamily="34" charset="0"/>
              <a:cs typeface="Arial" pitchFamily="34" charset="0"/>
            </a:endParaRPr>
          </a:p>
        </p:txBody>
      </p:sp>
      <p:sp>
        <p:nvSpPr>
          <p:cNvPr id="6"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A46A2788-B897-4700-A53B-C9D65B6B8923}" type="slidenum">
              <a:rPr lang="en-US" sz="1200">
                <a:solidFill>
                  <a:schemeClr val="tx1">
                    <a:tint val="75000"/>
                  </a:schemeClr>
                </a:solidFill>
                <a:latin typeface="+mn-lt"/>
                <a:cs typeface="+mn-cs"/>
              </a:rPr>
              <a:pPr algn="r" fontAlgn="auto">
                <a:spcBef>
                  <a:spcPts val="0"/>
                </a:spcBef>
                <a:spcAft>
                  <a:spcPts val="0"/>
                </a:spcAft>
                <a:defRPr/>
              </a:pPr>
              <a:t>12</a:t>
            </a:fld>
            <a:endParaRPr lang="en-US" sz="1200">
              <a:solidFill>
                <a:schemeClr val="tx1">
                  <a:tint val="75000"/>
                </a:schemeClr>
              </a:solidFill>
              <a:latin typeface="+mn-lt"/>
              <a:cs typeface="+mn-cs"/>
            </a:endParaRPr>
          </a:p>
        </p:txBody>
      </p:sp>
      <p:sp>
        <p:nvSpPr>
          <p:cNvPr id="9" name="Footer Placeholder 8"/>
          <p:cNvSpPr>
            <a:spLocks noGrp="1"/>
          </p:cNvSpPr>
          <p:nvPr>
            <p:ph type="ftr" sz="quarter" idx="11"/>
          </p:nvPr>
        </p:nvSpPr>
        <p:spPr/>
        <p:txBody>
          <a:bodyPr/>
          <a:lstStyle/>
          <a:p>
            <a:r>
              <a:rPr lang="en-US"/>
              <a:t>Final Review</a:t>
            </a:r>
          </a:p>
        </p:txBody>
      </p:sp>
      <p:sp>
        <p:nvSpPr>
          <p:cNvPr id="10" name="Title 1">
            <a:extLst>
              <a:ext uri="{FF2B5EF4-FFF2-40B4-BE49-F238E27FC236}">
                <a16:creationId xmlns:a16="http://schemas.microsoft.com/office/drawing/2014/main" id="{05F51106-C63E-45A1-B708-2849B57D4C93}"/>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6888716-EAE6-F62C-E0AA-F17DD615C607}"/>
              </a:ext>
            </a:extLst>
          </p:cNvPr>
          <p:cNvSpPr>
            <a:spLocks noGrp="1"/>
          </p:cNvSpPr>
          <p:nvPr>
            <p:ph idx="1"/>
          </p:nvPr>
        </p:nvSpPr>
        <p:spPr>
          <a:xfrm>
            <a:off x="0" y="1828800"/>
            <a:ext cx="9144000" cy="4527550"/>
          </a:xfrm>
        </p:spPr>
        <p:txBody>
          <a:bodyPr/>
          <a:lstStyle/>
          <a:p>
            <a:pPr algn="just"/>
            <a:r>
              <a:rPr lang="en-IN" sz="2400" dirty="0">
                <a:effectLst/>
                <a:latin typeface="Arial" panose="020B0604020202020204" pitchFamily="34" charset="0"/>
                <a:ea typeface="Calibri" panose="020F0502020204030204" pitchFamily="34" charset="0"/>
                <a:cs typeface="Arial" panose="020B0604020202020204" pitchFamily="34" charset="0"/>
              </a:rPr>
              <a:t>Initially, a private key is generated using Ganache, and using </a:t>
            </a:r>
            <a:r>
              <a:rPr lang="en-IN" sz="2400" dirty="0" err="1">
                <a:effectLst/>
                <a:latin typeface="Arial" panose="020B0604020202020204" pitchFamily="34" charset="0"/>
                <a:ea typeface="Calibri" panose="020F0502020204030204" pitchFamily="34" charset="0"/>
                <a:cs typeface="Arial" panose="020B0604020202020204" pitchFamily="34" charset="0"/>
              </a:rPr>
              <a:t>Metamask</a:t>
            </a:r>
            <a:r>
              <a:rPr lang="en-IN" sz="2400" dirty="0">
                <a:effectLst/>
                <a:latin typeface="Arial" panose="020B0604020202020204" pitchFamily="34" charset="0"/>
                <a:ea typeface="Calibri" panose="020F0502020204030204" pitchFamily="34" charset="0"/>
                <a:cs typeface="Arial" panose="020B0604020202020204" pitchFamily="34" charset="0"/>
              </a:rPr>
              <a:t>, the voter creates a vote session. </a:t>
            </a:r>
          </a:p>
          <a:p>
            <a:pPr algn="just"/>
            <a:r>
              <a:rPr lang="en-IN" sz="2400" dirty="0">
                <a:effectLst/>
                <a:latin typeface="Arial" panose="020B0604020202020204" pitchFamily="34" charset="0"/>
                <a:ea typeface="Calibri" panose="020F0502020204030204" pitchFamily="34" charset="0"/>
                <a:cs typeface="Arial" panose="020B0604020202020204" pitchFamily="34" charset="0"/>
              </a:rPr>
              <a:t>The voter signs up into the system by entering their personal credentials which are encrypted using the SHA-256 algorithm to save the voter privacy and stored in the blockchain of that particular voter. </a:t>
            </a:r>
          </a:p>
          <a:p>
            <a:pPr algn="just"/>
            <a:r>
              <a:rPr lang="en-IN" sz="2400" dirty="0">
                <a:effectLst/>
                <a:latin typeface="Arial" panose="020B0604020202020204" pitchFamily="34" charset="0"/>
                <a:ea typeface="Calibri" panose="020F0502020204030204" pitchFamily="34" charset="0"/>
                <a:cs typeface="Arial" panose="020B0604020202020204" pitchFamily="34" charset="0"/>
              </a:rPr>
              <a:t>They then use the User ID and password they were provided upon sign-up to log into the system. </a:t>
            </a:r>
            <a:r>
              <a:rPr lang="en-I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After completion of login, they enter the voting system where they are provided with multiple parties from which they select their preference.</a:t>
            </a:r>
          </a:p>
          <a:p>
            <a:endParaRPr lang="en-IN" dirty="0"/>
          </a:p>
        </p:txBody>
      </p:sp>
      <p:sp>
        <p:nvSpPr>
          <p:cNvPr id="4" name="Date Placeholder 3">
            <a:extLst>
              <a:ext uri="{FF2B5EF4-FFF2-40B4-BE49-F238E27FC236}">
                <a16:creationId xmlns:a16="http://schemas.microsoft.com/office/drawing/2014/main" id="{8A6B0FEF-855E-6862-970D-2CCF179B87BF}"/>
              </a:ext>
            </a:extLst>
          </p:cNvPr>
          <p:cNvSpPr>
            <a:spLocks noGrp="1"/>
          </p:cNvSpPr>
          <p:nvPr>
            <p:ph type="dt" sz="half" idx="10"/>
          </p:nvPr>
        </p:nvSpPr>
        <p:spPr/>
        <p:txBody>
          <a:bodyPr/>
          <a:lstStyle/>
          <a:p>
            <a:pPr>
              <a:defRPr/>
            </a:pPr>
            <a:fld id="{19913FB6-C30D-42EE-A322-408E6591B544}" type="datetime1">
              <a:rPr lang="en-IN" smtClean="0"/>
              <a:t>21-06-2022</a:t>
            </a:fld>
            <a:endParaRPr lang="en-US"/>
          </a:p>
        </p:txBody>
      </p:sp>
      <p:sp>
        <p:nvSpPr>
          <p:cNvPr id="5" name="Footer Placeholder 4">
            <a:extLst>
              <a:ext uri="{FF2B5EF4-FFF2-40B4-BE49-F238E27FC236}">
                <a16:creationId xmlns:a16="http://schemas.microsoft.com/office/drawing/2014/main" id="{516CB59D-A245-6CA2-9689-F1440185768A}"/>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629641C2-F374-6D26-2356-DADA323D5060}"/>
              </a:ext>
            </a:extLst>
          </p:cNvPr>
          <p:cNvSpPr>
            <a:spLocks noGrp="1"/>
          </p:cNvSpPr>
          <p:nvPr>
            <p:ph type="sldNum" sz="quarter" idx="12"/>
          </p:nvPr>
        </p:nvSpPr>
        <p:spPr/>
        <p:txBody>
          <a:bodyPr/>
          <a:lstStyle/>
          <a:p>
            <a:pPr>
              <a:defRPr/>
            </a:pPr>
            <a:fld id="{45EA2ECD-A7C9-4BC5-B99B-D6CB857FEA44}" type="slidenum">
              <a:rPr lang="en-US" smtClean="0"/>
              <a:pPr>
                <a:defRPr/>
              </a:pPr>
              <a:t>13</a:t>
            </a:fld>
            <a:endParaRPr lang="en-US"/>
          </a:p>
        </p:txBody>
      </p:sp>
      <p:sp>
        <p:nvSpPr>
          <p:cNvPr id="7" name="Title 1">
            <a:extLst>
              <a:ext uri="{FF2B5EF4-FFF2-40B4-BE49-F238E27FC236}">
                <a16:creationId xmlns:a16="http://schemas.microsoft.com/office/drawing/2014/main" id="{DDB09689-C186-0DCC-7B54-BD29EC61D835}"/>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Title 1">
            <a:extLst>
              <a:ext uri="{FF2B5EF4-FFF2-40B4-BE49-F238E27FC236}">
                <a16:creationId xmlns:a16="http://schemas.microsoft.com/office/drawing/2014/main" id="{69097301-F968-3159-F64D-962ECFA383C0}"/>
              </a:ext>
            </a:extLst>
          </p:cNvPr>
          <p:cNvSpPr>
            <a:spLocks noGrp="1"/>
          </p:cNvSpPr>
          <p:nvPr>
            <p:ph type="title"/>
          </p:nvPr>
        </p:nvSpPr>
        <p:spPr>
          <a:xfrm>
            <a:off x="0" y="875507"/>
            <a:ext cx="9144000" cy="609600"/>
          </a:xfrm>
        </p:spPr>
        <p:txBody>
          <a:bodyPr/>
          <a:lstStyle/>
          <a:p>
            <a:pPr eaLnBrk="1" hangingPunct="1"/>
            <a:r>
              <a:rPr lang="en-US" sz="3800" b="1" dirty="0">
                <a:latin typeface="Arial" pitchFamily="34" charset="0"/>
                <a:cs typeface="Arial" pitchFamily="34" charset="0"/>
              </a:rPr>
              <a:t>Proposed System(Contd.)</a:t>
            </a:r>
          </a:p>
        </p:txBody>
      </p:sp>
    </p:spTree>
    <p:extLst>
      <p:ext uri="{BB962C8B-B14F-4D97-AF65-F5344CB8AC3E}">
        <p14:creationId xmlns:p14="http://schemas.microsoft.com/office/powerpoint/2010/main" val="1366011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E30E0E9-AF04-E784-2EE5-3436108C7617}"/>
              </a:ext>
            </a:extLst>
          </p:cNvPr>
          <p:cNvSpPr>
            <a:spLocks noGrp="1"/>
          </p:cNvSpPr>
          <p:nvPr>
            <p:ph type="dt" sz="half" idx="10"/>
          </p:nvPr>
        </p:nvSpPr>
        <p:spPr/>
        <p:txBody>
          <a:bodyPr/>
          <a:lstStyle/>
          <a:p>
            <a:pPr>
              <a:defRPr/>
            </a:pPr>
            <a:fld id="{19913FB6-C30D-42EE-A322-408E6591B544}" type="datetime1">
              <a:rPr lang="en-IN" smtClean="0"/>
              <a:t>21-06-2022</a:t>
            </a:fld>
            <a:endParaRPr lang="en-US"/>
          </a:p>
        </p:txBody>
      </p:sp>
      <p:sp>
        <p:nvSpPr>
          <p:cNvPr id="5" name="Footer Placeholder 4">
            <a:extLst>
              <a:ext uri="{FF2B5EF4-FFF2-40B4-BE49-F238E27FC236}">
                <a16:creationId xmlns:a16="http://schemas.microsoft.com/office/drawing/2014/main" id="{293AC84F-FB15-C33B-3877-9699C1303A23}"/>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5687878F-7A85-3338-6363-62F98577437C}"/>
              </a:ext>
            </a:extLst>
          </p:cNvPr>
          <p:cNvSpPr>
            <a:spLocks noGrp="1"/>
          </p:cNvSpPr>
          <p:nvPr>
            <p:ph type="sldNum" sz="quarter" idx="12"/>
          </p:nvPr>
        </p:nvSpPr>
        <p:spPr/>
        <p:txBody>
          <a:bodyPr/>
          <a:lstStyle/>
          <a:p>
            <a:pPr>
              <a:defRPr/>
            </a:pPr>
            <a:fld id="{45EA2ECD-A7C9-4BC5-B99B-D6CB857FEA44}" type="slidenum">
              <a:rPr lang="en-US" smtClean="0"/>
              <a:pPr>
                <a:defRPr/>
              </a:pPr>
              <a:t>14</a:t>
            </a:fld>
            <a:endParaRPr lang="en-US"/>
          </a:p>
        </p:txBody>
      </p:sp>
      <p:sp>
        <p:nvSpPr>
          <p:cNvPr id="7" name="Title 1">
            <a:extLst>
              <a:ext uri="{FF2B5EF4-FFF2-40B4-BE49-F238E27FC236}">
                <a16:creationId xmlns:a16="http://schemas.microsoft.com/office/drawing/2014/main" id="{8B44AF64-2CA9-4A31-0D51-A7EC5178E887}"/>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9" name="Title 1">
            <a:extLst>
              <a:ext uri="{FF2B5EF4-FFF2-40B4-BE49-F238E27FC236}">
                <a16:creationId xmlns:a16="http://schemas.microsoft.com/office/drawing/2014/main" id="{91E834B2-FB80-BA44-408B-6FE60544BCED}"/>
              </a:ext>
            </a:extLst>
          </p:cNvPr>
          <p:cNvSpPr>
            <a:spLocks noGrp="1"/>
          </p:cNvSpPr>
          <p:nvPr>
            <p:ph type="title"/>
          </p:nvPr>
        </p:nvSpPr>
        <p:spPr>
          <a:xfrm>
            <a:off x="0" y="875507"/>
            <a:ext cx="9144000" cy="609600"/>
          </a:xfrm>
        </p:spPr>
        <p:txBody>
          <a:bodyPr/>
          <a:lstStyle/>
          <a:p>
            <a:pPr eaLnBrk="1" hangingPunct="1"/>
            <a:r>
              <a:rPr lang="en-US" sz="3800" b="1" dirty="0">
                <a:latin typeface="Arial" pitchFamily="34" charset="0"/>
                <a:cs typeface="Arial" pitchFamily="34" charset="0"/>
              </a:rPr>
              <a:t>Proposed System(Contd.)</a:t>
            </a:r>
          </a:p>
        </p:txBody>
      </p:sp>
      <p:sp>
        <p:nvSpPr>
          <p:cNvPr id="12" name="Content Placeholder 2">
            <a:extLst>
              <a:ext uri="{FF2B5EF4-FFF2-40B4-BE49-F238E27FC236}">
                <a16:creationId xmlns:a16="http://schemas.microsoft.com/office/drawing/2014/main" id="{90A2BD2C-D147-3345-D6AF-67A682DE0877}"/>
              </a:ext>
            </a:extLst>
          </p:cNvPr>
          <p:cNvSpPr>
            <a:spLocks noGrp="1"/>
          </p:cNvSpPr>
          <p:nvPr>
            <p:ph idx="1"/>
          </p:nvPr>
        </p:nvSpPr>
        <p:spPr>
          <a:xfrm>
            <a:off x="0" y="1828800"/>
            <a:ext cx="9144000" cy="4527550"/>
          </a:xfrm>
        </p:spPr>
        <p:txBody>
          <a:bodyPr/>
          <a:lstStyle/>
          <a:p>
            <a:pPr algn="just"/>
            <a:r>
              <a:rPr lang="en-I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Once they are done selecting the party and casting their vote, the vote data is stored in the blockchain of the particular voter along with their private credentials. </a:t>
            </a:r>
          </a:p>
          <a:p>
            <a:pPr algn="just"/>
            <a:r>
              <a:rPr lang="en-I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Finally, the admin can log in to an admin-only page to view the results of the election. Smart Contract is used during the blockchain creation process and the created blockchains are immutable. </a:t>
            </a:r>
          </a:p>
          <a:p>
            <a:pPr algn="just"/>
            <a:r>
              <a:rPr lang="en-I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Thus, the votes cannot be changed and since it is an online voting system, people can vote from the comfort of their homes which will increase the number of voters in the elections. </a:t>
            </a:r>
            <a:endParaRPr lang="en-IN" sz="2400" dirty="0">
              <a:effectLst/>
              <a:latin typeface="Arial" panose="020B060402020202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3887059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EA1CE4-6FB0-4EA0-AFBE-A1DFE869EADF}"/>
              </a:ext>
            </a:extLst>
          </p:cNvPr>
          <p:cNvSpPr>
            <a:spLocks noGrp="1"/>
          </p:cNvSpPr>
          <p:nvPr>
            <p:ph idx="1"/>
          </p:nvPr>
        </p:nvSpPr>
        <p:spPr>
          <a:xfrm>
            <a:off x="0" y="1793314"/>
            <a:ext cx="9144000" cy="4563036"/>
          </a:xfrm>
        </p:spPr>
        <p:txBody>
          <a:bodyPr/>
          <a:lstStyle/>
          <a:p>
            <a:pPr marL="0" indent="0" algn="just">
              <a:buNone/>
            </a:pPr>
            <a:r>
              <a:rPr lang="en-IN" sz="2400" b="1" dirty="0">
                <a:solidFill>
                  <a:srgbClr val="000000"/>
                </a:solidFill>
                <a:latin typeface="Arial" panose="020B0604020202020204" pitchFamily="34" charset="0"/>
                <a:ea typeface="Calibri" panose="020F0502020204030204" pitchFamily="34" charset="0"/>
                <a:cs typeface="Arial" panose="020B0604020202020204" pitchFamily="34" charset="0"/>
              </a:rPr>
              <a:t>    Techniques used:</a:t>
            </a:r>
            <a:endParaRPr lang="en-IN" sz="2400" b="1" dirty="0">
              <a:solidFill>
                <a:srgbClr val="000000"/>
              </a:solidFill>
              <a:effectLst/>
              <a:latin typeface="Arial" panose="020B0604020202020204" pitchFamily="34" charset="0"/>
              <a:ea typeface="Calibri" panose="020F0502020204030204" pitchFamily="34" charset="0"/>
              <a:cs typeface="Arial" panose="020B0604020202020204" pitchFamily="34" charset="0"/>
            </a:endParaRPr>
          </a:p>
          <a:p>
            <a:pPr algn="just"/>
            <a:r>
              <a:rPr lang="en-IN" sz="2400" dirty="0" err="1">
                <a:solidFill>
                  <a:srgbClr val="000000"/>
                </a:solidFill>
                <a:effectLst/>
                <a:latin typeface="Arial" panose="020B0604020202020204" pitchFamily="34" charset="0"/>
                <a:ea typeface="Calibri" panose="020F0502020204030204" pitchFamily="34" charset="0"/>
                <a:cs typeface="Arial" panose="020B0604020202020204" pitchFamily="34" charset="0"/>
              </a:rPr>
              <a:t>Metamask</a:t>
            </a:r>
            <a:r>
              <a:rPr lang="en-I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 is an Ethereum network built as a browser plugin. It enables users to use the system by allowing them to store Ether and other ERC-20 tokens.</a:t>
            </a:r>
          </a:p>
          <a:p>
            <a:pPr algn="just"/>
            <a:r>
              <a:rPr lang="en-I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Two factors influenced our decision to choose the SHA-256 algorithm: (</a:t>
            </a:r>
            <a:r>
              <a:rPr lang="en-IN" sz="2400" dirty="0" err="1">
                <a:solidFill>
                  <a:srgbClr val="000000"/>
                </a:solidFill>
                <a:effectLst/>
                <a:latin typeface="Arial" panose="020B0604020202020204" pitchFamily="34" charset="0"/>
                <a:ea typeface="Calibri" panose="020F0502020204030204" pitchFamily="34" charset="0"/>
                <a:cs typeface="Arial" panose="020B0604020202020204" pitchFamily="34" charset="0"/>
              </a:rPr>
              <a:t>i</a:t>
            </a:r>
            <a:r>
              <a:rPr lang="en-IN" sz="2400" dirty="0">
                <a:solidFill>
                  <a:srgbClr val="000000"/>
                </a:solidFill>
                <a:effectLst/>
                <a:latin typeface="Arial" panose="020B0604020202020204" pitchFamily="34" charset="0"/>
                <a:ea typeface="Calibri" panose="020F0502020204030204" pitchFamily="34" charset="0"/>
                <a:cs typeface="Arial" panose="020B0604020202020204" pitchFamily="34" charset="0"/>
              </a:rPr>
              <a:t>) to begin with, the hash value cannot be used to recreate the original data. To generate starting data, a brute force attack would require 2256 attempts, and (ii) a tiny adjustment to the original data changes the hash value so drastically that it's not obvious the new hash value is generated from identical data. </a:t>
            </a:r>
          </a:p>
        </p:txBody>
      </p:sp>
      <p:sp>
        <p:nvSpPr>
          <p:cNvPr id="4" name="Date Placeholder 3">
            <a:extLst>
              <a:ext uri="{FF2B5EF4-FFF2-40B4-BE49-F238E27FC236}">
                <a16:creationId xmlns:a16="http://schemas.microsoft.com/office/drawing/2014/main" id="{56AD6508-197E-4EE1-9322-101BA4455A54}"/>
              </a:ext>
            </a:extLst>
          </p:cNvPr>
          <p:cNvSpPr>
            <a:spLocks noGrp="1"/>
          </p:cNvSpPr>
          <p:nvPr>
            <p:ph type="dt" sz="half" idx="10"/>
          </p:nvPr>
        </p:nvSpPr>
        <p:spPr/>
        <p:txBody>
          <a:bodyPr/>
          <a:lstStyle/>
          <a:p>
            <a:pPr>
              <a:defRPr/>
            </a:pPr>
            <a:fld id="{2F49B78B-069A-4CAC-80DC-EBA9616ABADD}" type="datetime1">
              <a:rPr lang="en-IN" smtClean="0"/>
              <a:t>21-06-2022</a:t>
            </a:fld>
            <a:endParaRPr lang="en-US"/>
          </a:p>
        </p:txBody>
      </p:sp>
      <p:sp>
        <p:nvSpPr>
          <p:cNvPr id="5" name="Footer Placeholder 4">
            <a:extLst>
              <a:ext uri="{FF2B5EF4-FFF2-40B4-BE49-F238E27FC236}">
                <a16:creationId xmlns:a16="http://schemas.microsoft.com/office/drawing/2014/main" id="{50565ED9-C31C-4BCB-BC21-195C7BFF22EA}"/>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DD19DAEE-AFC6-4581-99C3-49CBB1DE0981}"/>
              </a:ext>
            </a:extLst>
          </p:cNvPr>
          <p:cNvSpPr>
            <a:spLocks noGrp="1"/>
          </p:cNvSpPr>
          <p:nvPr>
            <p:ph type="sldNum" sz="quarter" idx="12"/>
          </p:nvPr>
        </p:nvSpPr>
        <p:spPr/>
        <p:txBody>
          <a:bodyPr/>
          <a:lstStyle/>
          <a:p>
            <a:pPr>
              <a:defRPr/>
            </a:pPr>
            <a:fld id="{45EA2ECD-A7C9-4BC5-B99B-D6CB857FEA44}" type="slidenum">
              <a:rPr lang="en-US" smtClean="0"/>
              <a:pPr>
                <a:defRPr/>
              </a:pPr>
              <a:t>15</a:t>
            </a:fld>
            <a:endParaRPr lang="en-US"/>
          </a:p>
        </p:txBody>
      </p:sp>
      <p:sp>
        <p:nvSpPr>
          <p:cNvPr id="7" name="Title 1">
            <a:extLst>
              <a:ext uri="{FF2B5EF4-FFF2-40B4-BE49-F238E27FC236}">
                <a16:creationId xmlns:a16="http://schemas.microsoft.com/office/drawing/2014/main" id="{4B5C0832-433C-4AC5-94AE-138F40AA851B}"/>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Title 1">
            <a:extLst>
              <a:ext uri="{FF2B5EF4-FFF2-40B4-BE49-F238E27FC236}">
                <a16:creationId xmlns:a16="http://schemas.microsoft.com/office/drawing/2014/main" id="{1982659E-AE9B-4C14-A0F2-71B8AC007055}"/>
              </a:ext>
            </a:extLst>
          </p:cNvPr>
          <p:cNvSpPr>
            <a:spLocks noGrp="1"/>
          </p:cNvSpPr>
          <p:nvPr>
            <p:ph type="title"/>
          </p:nvPr>
        </p:nvSpPr>
        <p:spPr>
          <a:xfrm>
            <a:off x="0" y="1010957"/>
            <a:ext cx="9144000" cy="609600"/>
          </a:xfrm>
        </p:spPr>
        <p:txBody>
          <a:bodyPr/>
          <a:lstStyle/>
          <a:p>
            <a:pPr eaLnBrk="1" hangingPunct="1"/>
            <a:r>
              <a:rPr lang="en-US" sz="3800" b="1" dirty="0">
                <a:latin typeface="Arial" pitchFamily="34" charset="0"/>
                <a:cs typeface="Arial" pitchFamily="34" charset="0"/>
              </a:rPr>
              <a:t>Proposed System(Contd.)</a:t>
            </a:r>
          </a:p>
        </p:txBody>
      </p:sp>
    </p:spTree>
    <p:extLst>
      <p:ext uri="{BB962C8B-B14F-4D97-AF65-F5344CB8AC3E}">
        <p14:creationId xmlns:p14="http://schemas.microsoft.com/office/powerpoint/2010/main" val="14315071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3"/>
          <p:cNvSpPr>
            <a:spLocks noGrp="1"/>
          </p:cNvSpPr>
          <p:nvPr>
            <p:ph type="dt" sz="half" idx="10"/>
          </p:nvPr>
        </p:nvSpPr>
        <p:spPr/>
        <p:txBody>
          <a:bodyPr/>
          <a:lstStyle/>
          <a:p>
            <a:pPr>
              <a:defRPr/>
            </a:pPr>
            <a:fld id="{8AE52B54-1F77-43E6-AE39-693D84D23452}" type="datetime1">
              <a:rPr lang="en-IN" smtClean="0"/>
              <a:t>21-06-2022</a:t>
            </a:fld>
            <a:endParaRPr lang="en-US"/>
          </a:p>
        </p:txBody>
      </p:sp>
      <p:sp>
        <p:nvSpPr>
          <p:cNvPr id="8" name="Slide Number Placeholder 5"/>
          <p:cNvSpPr>
            <a:spLocks noGrp="1"/>
          </p:cNvSpPr>
          <p:nvPr>
            <p:ph type="sldNum" sz="quarter" idx="12"/>
          </p:nvPr>
        </p:nvSpPr>
        <p:spPr/>
        <p:txBody>
          <a:bodyPr/>
          <a:lstStyle/>
          <a:p>
            <a:pPr>
              <a:defRPr/>
            </a:pPr>
            <a:fld id="{50EBCA6D-DC44-44C8-B918-0497E88F036A}" type="slidenum">
              <a:rPr lang="en-US"/>
              <a:pPr>
                <a:defRPr/>
              </a:pPr>
              <a:t>16</a:t>
            </a:fld>
            <a:endParaRPr lang="en-US"/>
          </a:p>
        </p:txBody>
      </p:sp>
      <p:sp>
        <p:nvSpPr>
          <p:cNvPr id="10242" name="Title 1"/>
          <p:cNvSpPr>
            <a:spLocks noGrp="1"/>
          </p:cNvSpPr>
          <p:nvPr>
            <p:ph type="title"/>
          </p:nvPr>
        </p:nvSpPr>
        <p:spPr>
          <a:xfrm>
            <a:off x="0" y="842682"/>
            <a:ext cx="9144000" cy="681318"/>
          </a:xfrm>
        </p:spPr>
        <p:txBody>
          <a:bodyPr/>
          <a:lstStyle/>
          <a:p>
            <a:pPr eaLnBrk="1" hangingPunct="1"/>
            <a:r>
              <a:rPr lang="en-US" sz="3800" b="1" dirty="0">
                <a:latin typeface="Arial" pitchFamily="34" charset="0"/>
                <a:cs typeface="Arial" pitchFamily="34" charset="0"/>
              </a:rPr>
              <a:t>System Architecture</a:t>
            </a:r>
          </a:p>
        </p:txBody>
      </p:sp>
      <p:sp>
        <p:nvSpPr>
          <p:cNvPr id="6"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B7F31418-5084-4D68-8F53-21EECA98D304}" type="slidenum">
              <a:rPr lang="en-US" sz="1200">
                <a:solidFill>
                  <a:schemeClr val="tx1">
                    <a:tint val="75000"/>
                  </a:schemeClr>
                </a:solidFill>
                <a:latin typeface="+mn-lt"/>
                <a:cs typeface="+mn-cs"/>
              </a:rPr>
              <a:pPr algn="r" fontAlgn="auto">
                <a:spcBef>
                  <a:spcPts val="0"/>
                </a:spcBef>
                <a:spcAft>
                  <a:spcPts val="0"/>
                </a:spcAft>
                <a:defRPr/>
              </a:pPr>
              <a:t>16</a:t>
            </a:fld>
            <a:endParaRPr lang="en-US" sz="1200">
              <a:solidFill>
                <a:schemeClr val="tx1">
                  <a:tint val="75000"/>
                </a:schemeClr>
              </a:solidFill>
              <a:latin typeface="+mn-lt"/>
              <a:cs typeface="+mn-cs"/>
            </a:endParaRPr>
          </a:p>
        </p:txBody>
      </p:sp>
      <p:sp>
        <p:nvSpPr>
          <p:cNvPr id="9" name="Footer Placeholder 8"/>
          <p:cNvSpPr>
            <a:spLocks noGrp="1"/>
          </p:cNvSpPr>
          <p:nvPr>
            <p:ph type="ftr" sz="quarter" idx="11"/>
          </p:nvPr>
        </p:nvSpPr>
        <p:spPr/>
        <p:txBody>
          <a:bodyPr/>
          <a:lstStyle/>
          <a:p>
            <a:r>
              <a:rPr lang="en-US"/>
              <a:t>Final Review</a:t>
            </a:r>
          </a:p>
        </p:txBody>
      </p:sp>
      <p:sp>
        <p:nvSpPr>
          <p:cNvPr id="10" name="Title 1">
            <a:extLst>
              <a:ext uri="{FF2B5EF4-FFF2-40B4-BE49-F238E27FC236}">
                <a16:creationId xmlns:a16="http://schemas.microsoft.com/office/drawing/2014/main" id="{1B2FB9BD-84DF-4978-A8F8-9D0A70A19A1C}"/>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3" name="Rectangle 2">
            <a:extLst>
              <a:ext uri="{FF2B5EF4-FFF2-40B4-BE49-F238E27FC236}">
                <a16:creationId xmlns:a16="http://schemas.microsoft.com/office/drawing/2014/main" id="{E45FC7C8-74EA-4CE5-AFFB-E79E7576B848}"/>
              </a:ext>
            </a:extLst>
          </p:cNvPr>
          <p:cNvSpPr/>
          <p:nvPr/>
        </p:nvSpPr>
        <p:spPr>
          <a:xfrm>
            <a:off x="1183341" y="4953000"/>
            <a:ext cx="11430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latin typeface="Arial" panose="020B0604020202020204" pitchFamily="34" charset="0"/>
                <a:cs typeface="Arial" panose="020B0604020202020204" pitchFamily="34" charset="0"/>
              </a:rPr>
              <a:t>Genesis block</a:t>
            </a:r>
            <a:endParaRPr lang="en-IN" sz="1000" b="1" dirty="0">
              <a:solidFill>
                <a:schemeClr val="tx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4A1A9897-DA8F-148E-4F23-C1C0DBD63E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749956"/>
            <a:ext cx="7620000" cy="428625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3"/>
          <p:cNvSpPr>
            <a:spLocks noGrp="1"/>
          </p:cNvSpPr>
          <p:nvPr>
            <p:ph type="dt" sz="half" idx="10"/>
          </p:nvPr>
        </p:nvSpPr>
        <p:spPr/>
        <p:txBody>
          <a:bodyPr/>
          <a:lstStyle/>
          <a:p>
            <a:pPr>
              <a:defRPr/>
            </a:pPr>
            <a:fld id="{F200E52F-2497-4A73-8452-C5A88357675B}" type="datetime1">
              <a:rPr lang="en-IN" smtClean="0"/>
              <a:t>21-06-2022</a:t>
            </a:fld>
            <a:endParaRPr lang="en-US"/>
          </a:p>
        </p:txBody>
      </p:sp>
      <p:sp>
        <p:nvSpPr>
          <p:cNvPr id="8" name="Slide Number Placeholder 5"/>
          <p:cNvSpPr>
            <a:spLocks noGrp="1"/>
          </p:cNvSpPr>
          <p:nvPr>
            <p:ph type="sldNum" sz="quarter" idx="12"/>
          </p:nvPr>
        </p:nvSpPr>
        <p:spPr/>
        <p:txBody>
          <a:bodyPr/>
          <a:lstStyle/>
          <a:p>
            <a:pPr>
              <a:defRPr/>
            </a:pPr>
            <a:fld id="{50EBCA6D-DC44-44C8-B918-0497E88F036A}" type="slidenum">
              <a:rPr lang="en-US"/>
              <a:pPr>
                <a:defRPr/>
              </a:pPr>
              <a:t>17</a:t>
            </a:fld>
            <a:endParaRPr lang="en-US"/>
          </a:p>
        </p:txBody>
      </p:sp>
      <p:sp>
        <p:nvSpPr>
          <p:cNvPr id="10242" name="Title 1"/>
          <p:cNvSpPr>
            <a:spLocks noGrp="1"/>
          </p:cNvSpPr>
          <p:nvPr>
            <p:ph type="title"/>
          </p:nvPr>
        </p:nvSpPr>
        <p:spPr>
          <a:xfrm>
            <a:off x="0" y="842682"/>
            <a:ext cx="9144000" cy="757518"/>
          </a:xfrm>
        </p:spPr>
        <p:txBody>
          <a:bodyPr/>
          <a:lstStyle/>
          <a:p>
            <a:pPr eaLnBrk="1" hangingPunct="1"/>
            <a:r>
              <a:rPr lang="en-US" sz="3800" b="1" dirty="0">
                <a:latin typeface="Arial" pitchFamily="34" charset="0"/>
                <a:cs typeface="Arial" pitchFamily="34" charset="0"/>
              </a:rPr>
              <a:t>Functional Architecture</a:t>
            </a:r>
          </a:p>
        </p:txBody>
      </p:sp>
      <p:sp>
        <p:nvSpPr>
          <p:cNvPr id="6"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B7F31418-5084-4D68-8F53-21EECA98D304}" type="slidenum">
              <a:rPr lang="en-US" sz="1200">
                <a:solidFill>
                  <a:schemeClr val="tx1">
                    <a:tint val="75000"/>
                  </a:schemeClr>
                </a:solidFill>
                <a:latin typeface="+mn-lt"/>
                <a:cs typeface="+mn-cs"/>
              </a:rPr>
              <a:pPr algn="r" fontAlgn="auto">
                <a:spcBef>
                  <a:spcPts val="0"/>
                </a:spcBef>
                <a:spcAft>
                  <a:spcPts val="0"/>
                </a:spcAft>
                <a:defRPr/>
              </a:pPr>
              <a:t>17</a:t>
            </a:fld>
            <a:endParaRPr lang="en-US" sz="1200">
              <a:solidFill>
                <a:schemeClr val="tx1">
                  <a:tint val="75000"/>
                </a:schemeClr>
              </a:solidFill>
              <a:latin typeface="+mn-lt"/>
              <a:cs typeface="+mn-cs"/>
            </a:endParaRPr>
          </a:p>
        </p:txBody>
      </p:sp>
      <p:sp>
        <p:nvSpPr>
          <p:cNvPr id="9" name="Footer Placeholder 8"/>
          <p:cNvSpPr>
            <a:spLocks noGrp="1"/>
          </p:cNvSpPr>
          <p:nvPr>
            <p:ph type="ftr" sz="quarter" idx="11"/>
          </p:nvPr>
        </p:nvSpPr>
        <p:spPr/>
        <p:txBody>
          <a:bodyPr/>
          <a:lstStyle/>
          <a:p>
            <a:r>
              <a:rPr lang="en-US"/>
              <a:t>Final Review</a:t>
            </a:r>
          </a:p>
        </p:txBody>
      </p:sp>
      <p:sp>
        <p:nvSpPr>
          <p:cNvPr id="10" name="Title 1">
            <a:extLst>
              <a:ext uri="{FF2B5EF4-FFF2-40B4-BE49-F238E27FC236}">
                <a16:creationId xmlns:a16="http://schemas.microsoft.com/office/drawing/2014/main" id="{1B2FB9BD-84DF-4978-A8F8-9D0A70A19A1C}"/>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3" name="Rectangle 2">
            <a:extLst>
              <a:ext uri="{FF2B5EF4-FFF2-40B4-BE49-F238E27FC236}">
                <a16:creationId xmlns:a16="http://schemas.microsoft.com/office/drawing/2014/main" id="{E45FC7C8-74EA-4CE5-AFFB-E79E7576B848}"/>
              </a:ext>
            </a:extLst>
          </p:cNvPr>
          <p:cNvSpPr/>
          <p:nvPr/>
        </p:nvSpPr>
        <p:spPr>
          <a:xfrm>
            <a:off x="1183341" y="4953000"/>
            <a:ext cx="11430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latin typeface="Arial" panose="020B0604020202020204" pitchFamily="34" charset="0"/>
                <a:cs typeface="Arial" panose="020B0604020202020204" pitchFamily="34" charset="0"/>
              </a:rPr>
              <a:t>Genesis block</a:t>
            </a:r>
            <a:endParaRPr lang="en-IN" sz="1000" b="1" dirty="0">
              <a:solidFill>
                <a:schemeClr val="tx1"/>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33B590E4-B32B-81C3-6E47-0E922AD755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 y="1752600"/>
            <a:ext cx="8915400" cy="4682844"/>
          </a:xfrm>
          <a:prstGeom prst="rect">
            <a:avLst/>
          </a:prstGeom>
        </p:spPr>
      </p:pic>
    </p:spTree>
    <p:extLst>
      <p:ext uri="{BB962C8B-B14F-4D97-AF65-F5344CB8AC3E}">
        <p14:creationId xmlns:p14="http://schemas.microsoft.com/office/powerpoint/2010/main" val="40007221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AD80BD65-B22C-4EF3-A074-ED3450F351E2}" type="datetime1">
              <a:rPr lang="en-IN" smtClean="0"/>
              <a:t>21-06-2022</a:t>
            </a:fld>
            <a:endParaRPr lang="en-US"/>
          </a:p>
        </p:txBody>
      </p:sp>
      <p:sp>
        <p:nvSpPr>
          <p:cNvPr id="5" name="Slide Number Placeholder 5"/>
          <p:cNvSpPr>
            <a:spLocks noGrp="1"/>
          </p:cNvSpPr>
          <p:nvPr>
            <p:ph type="sldNum" sz="quarter" idx="12"/>
          </p:nvPr>
        </p:nvSpPr>
        <p:spPr/>
        <p:txBody>
          <a:bodyPr/>
          <a:lstStyle/>
          <a:p>
            <a:pPr>
              <a:defRPr/>
            </a:pPr>
            <a:fld id="{8FB4FC85-3BF2-4EAD-BAE1-689344112D79}" type="slidenum">
              <a:rPr lang="en-US"/>
              <a:pPr>
                <a:defRPr/>
              </a:pPr>
              <a:t>18</a:t>
            </a:fld>
            <a:endParaRPr lang="en-US"/>
          </a:p>
        </p:txBody>
      </p:sp>
      <p:sp>
        <p:nvSpPr>
          <p:cNvPr id="34818" name="Rectangle 2"/>
          <p:cNvSpPr>
            <a:spLocks noGrp="1"/>
          </p:cNvSpPr>
          <p:nvPr>
            <p:ph type="title"/>
          </p:nvPr>
        </p:nvSpPr>
        <p:spPr>
          <a:xfrm>
            <a:off x="0" y="1339849"/>
            <a:ext cx="9144000" cy="671510"/>
          </a:xfrm>
        </p:spPr>
        <p:txBody>
          <a:bodyPr/>
          <a:lstStyle/>
          <a:p>
            <a:r>
              <a:rPr lang="en-US" sz="3800" b="1" dirty="0">
                <a:latin typeface="Arial" pitchFamily="34" charset="0"/>
              </a:rPr>
              <a:t>List of Modules</a:t>
            </a:r>
          </a:p>
        </p:txBody>
      </p:sp>
      <p:sp>
        <p:nvSpPr>
          <p:cNvPr id="34819" name="Rectangle 3"/>
          <p:cNvSpPr>
            <a:spLocks noGrp="1"/>
          </p:cNvSpPr>
          <p:nvPr>
            <p:ph type="body" idx="1"/>
          </p:nvPr>
        </p:nvSpPr>
        <p:spPr>
          <a:xfrm>
            <a:off x="0" y="2590799"/>
            <a:ext cx="9144000" cy="2362201"/>
          </a:xfrm>
        </p:spPr>
        <p:txBody>
          <a:bodyPr/>
          <a:lstStyle/>
          <a:p>
            <a:pPr marL="0" indent="0" algn="just">
              <a:buNone/>
            </a:pPr>
            <a:r>
              <a:rPr lang="en-US" sz="2400" dirty="0">
                <a:latin typeface="Arial" panose="020B0604020202020204" pitchFamily="34" charset="0"/>
                <a:cs typeface="Arial" panose="020B0604020202020204" pitchFamily="34" charset="0"/>
              </a:rPr>
              <a:t>Module 1: Vote Session Creation</a:t>
            </a:r>
          </a:p>
          <a:p>
            <a:pPr marL="0" indent="0" algn="just">
              <a:buNone/>
            </a:pPr>
            <a:r>
              <a:rPr lang="en-US" sz="2400" dirty="0">
                <a:latin typeface="Arial" panose="020B0604020202020204" pitchFamily="34" charset="0"/>
                <a:cs typeface="Arial" panose="020B0604020202020204" pitchFamily="34" charset="0"/>
              </a:rPr>
              <a:t>Module 2: Voter Login and Blockchain Creation</a:t>
            </a:r>
          </a:p>
          <a:p>
            <a:pPr marL="0" indent="0" algn="just">
              <a:buNone/>
            </a:pPr>
            <a:r>
              <a:rPr lang="en-US" sz="2400" dirty="0">
                <a:latin typeface="Arial" panose="020B0604020202020204" pitchFamily="34" charset="0"/>
                <a:cs typeface="Arial" panose="020B0604020202020204" pitchFamily="34" charset="0"/>
              </a:rPr>
              <a:t>Module 3: Voting</a:t>
            </a:r>
          </a:p>
          <a:p>
            <a:pPr marL="0" indent="0" algn="just">
              <a:buNone/>
            </a:pPr>
            <a:r>
              <a:rPr lang="en-US" sz="2400" dirty="0">
                <a:latin typeface="Arial" panose="020B0604020202020204" pitchFamily="34" charset="0"/>
                <a:cs typeface="Arial" panose="020B0604020202020204" pitchFamily="34" charset="0"/>
              </a:rPr>
              <a:t>Module 4: Vote Count (Admin Only)</a:t>
            </a:r>
          </a:p>
        </p:txBody>
      </p:sp>
      <p:sp>
        <p:nvSpPr>
          <p:cNvPr id="6" name="Footer Placeholder 5"/>
          <p:cNvSpPr>
            <a:spLocks noGrp="1"/>
          </p:cNvSpPr>
          <p:nvPr>
            <p:ph type="ftr" sz="quarter" idx="11"/>
          </p:nvPr>
        </p:nvSpPr>
        <p:spPr/>
        <p:txBody>
          <a:bodyPr/>
          <a:lstStyle/>
          <a:p>
            <a:r>
              <a:rPr lang="en-US"/>
              <a:t>Final Review</a:t>
            </a:r>
          </a:p>
        </p:txBody>
      </p:sp>
      <p:sp>
        <p:nvSpPr>
          <p:cNvPr id="7" name="Title 1">
            <a:extLst>
              <a:ext uri="{FF2B5EF4-FFF2-40B4-BE49-F238E27FC236}">
                <a16:creationId xmlns:a16="http://schemas.microsoft.com/office/drawing/2014/main" id="{97064B47-194B-419D-853F-B82AA910C572}"/>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48326B4-201E-495E-A2E7-771C6F305DF9}"/>
              </a:ext>
            </a:extLst>
          </p:cNvPr>
          <p:cNvSpPr>
            <a:spLocks noGrp="1"/>
          </p:cNvSpPr>
          <p:nvPr>
            <p:ph type="dt" sz="half" idx="10"/>
          </p:nvPr>
        </p:nvSpPr>
        <p:spPr/>
        <p:txBody>
          <a:bodyPr/>
          <a:lstStyle/>
          <a:p>
            <a:pPr>
              <a:defRPr/>
            </a:pPr>
            <a:fld id="{33D601CC-6A5E-46F4-8DFD-5F00B10E5D35}" type="datetime1">
              <a:rPr lang="en-IN" smtClean="0"/>
              <a:t>21-06-2022</a:t>
            </a:fld>
            <a:endParaRPr lang="en-US"/>
          </a:p>
        </p:txBody>
      </p:sp>
      <p:sp>
        <p:nvSpPr>
          <p:cNvPr id="5" name="Footer Placeholder 4">
            <a:extLst>
              <a:ext uri="{FF2B5EF4-FFF2-40B4-BE49-F238E27FC236}">
                <a16:creationId xmlns:a16="http://schemas.microsoft.com/office/drawing/2014/main" id="{F50F7CF1-CDAF-40DC-BC59-F5472D6F9049}"/>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99A150D8-23C4-48F9-94F6-D418A982EF34}"/>
              </a:ext>
            </a:extLst>
          </p:cNvPr>
          <p:cNvSpPr>
            <a:spLocks noGrp="1"/>
          </p:cNvSpPr>
          <p:nvPr>
            <p:ph type="sldNum" sz="quarter" idx="12"/>
          </p:nvPr>
        </p:nvSpPr>
        <p:spPr/>
        <p:txBody>
          <a:bodyPr/>
          <a:lstStyle/>
          <a:p>
            <a:pPr>
              <a:defRPr/>
            </a:pPr>
            <a:fld id="{45EA2ECD-A7C9-4BC5-B99B-D6CB857FEA44}" type="slidenum">
              <a:rPr lang="en-US" smtClean="0"/>
              <a:pPr>
                <a:defRPr/>
              </a:pPr>
              <a:t>19</a:t>
            </a:fld>
            <a:endParaRPr lang="en-US"/>
          </a:p>
        </p:txBody>
      </p:sp>
      <p:sp>
        <p:nvSpPr>
          <p:cNvPr id="7" name="Title 1">
            <a:extLst>
              <a:ext uri="{FF2B5EF4-FFF2-40B4-BE49-F238E27FC236}">
                <a16:creationId xmlns:a16="http://schemas.microsoft.com/office/drawing/2014/main" id="{A628F70E-04E6-4B96-8F53-2775BDF2BE3C}"/>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Title 1">
            <a:extLst>
              <a:ext uri="{FF2B5EF4-FFF2-40B4-BE49-F238E27FC236}">
                <a16:creationId xmlns:a16="http://schemas.microsoft.com/office/drawing/2014/main" id="{F1036334-D600-49CD-8F0D-F98AC3C7E39E}"/>
              </a:ext>
            </a:extLst>
          </p:cNvPr>
          <p:cNvSpPr>
            <a:spLocks noGrp="1"/>
          </p:cNvSpPr>
          <p:nvPr>
            <p:ph type="title"/>
          </p:nvPr>
        </p:nvSpPr>
        <p:spPr>
          <a:xfrm>
            <a:off x="0" y="1143000"/>
            <a:ext cx="9144000" cy="733425"/>
          </a:xfrm>
        </p:spPr>
        <p:txBody>
          <a:bodyPr/>
          <a:lstStyle/>
          <a:p>
            <a:pPr eaLnBrk="1" hangingPunct="1"/>
            <a:r>
              <a:rPr lang="en-US" sz="3800" b="1" dirty="0">
                <a:latin typeface="Arial" pitchFamily="34" charset="0"/>
                <a:cs typeface="Arial" pitchFamily="34" charset="0"/>
              </a:rPr>
              <a:t>System Requirements</a:t>
            </a:r>
          </a:p>
        </p:txBody>
      </p:sp>
      <p:sp>
        <p:nvSpPr>
          <p:cNvPr id="9" name="Content Placeholder 2">
            <a:extLst>
              <a:ext uri="{FF2B5EF4-FFF2-40B4-BE49-F238E27FC236}">
                <a16:creationId xmlns:a16="http://schemas.microsoft.com/office/drawing/2014/main" id="{43419FE5-21A8-47CC-9BC7-F7F08DA85A49}"/>
              </a:ext>
            </a:extLst>
          </p:cNvPr>
          <p:cNvSpPr>
            <a:spLocks noGrp="1"/>
          </p:cNvSpPr>
          <p:nvPr>
            <p:ph idx="1"/>
          </p:nvPr>
        </p:nvSpPr>
        <p:spPr>
          <a:xfrm>
            <a:off x="0" y="2337685"/>
            <a:ext cx="9144000" cy="3276600"/>
          </a:xfrm>
        </p:spPr>
        <p:txBody>
          <a:bodyPr/>
          <a:lstStyle/>
          <a:p>
            <a:pPr algn="just"/>
            <a:r>
              <a:rPr lang="en-US" sz="2400" dirty="0">
                <a:latin typeface="Arial" panose="020B0604020202020204" pitchFamily="34" charset="0"/>
                <a:cs typeface="Arial" panose="020B0604020202020204" pitchFamily="34" charset="0"/>
              </a:rPr>
              <a:t>OS Platform: Windows 8 or above.</a:t>
            </a:r>
            <a:endParaRPr lang="en-IN" sz="2400" dirty="0">
              <a:latin typeface="Arial" panose="020B0604020202020204" pitchFamily="34" charset="0"/>
              <a:cs typeface="Arial" panose="020B0604020202020204" pitchFamily="34" charset="0"/>
            </a:endParaRPr>
          </a:p>
          <a:p>
            <a:pPr algn="just"/>
            <a:r>
              <a:rPr lang="en-IN" sz="2400" dirty="0">
                <a:latin typeface="Arial" panose="020B0604020202020204" pitchFamily="34" charset="0"/>
                <a:cs typeface="Arial" panose="020B0604020202020204" pitchFamily="34" charset="0"/>
              </a:rPr>
              <a:t>Development Tools: Smart Contract, HTML, CSS, ReactJS.</a:t>
            </a:r>
          </a:p>
          <a:p>
            <a:pPr algn="just"/>
            <a:r>
              <a:rPr lang="en-IN" sz="2400" dirty="0">
                <a:latin typeface="Arial" panose="020B0604020202020204" pitchFamily="34" charset="0"/>
                <a:cs typeface="Arial" panose="020B0604020202020204" pitchFamily="34" charset="0"/>
              </a:rPr>
              <a:t>Language Platform: NodeJS, Solidity.</a:t>
            </a:r>
          </a:p>
          <a:p>
            <a:pPr algn="just"/>
            <a:r>
              <a:rPr lang="en-IN" sz="2400" dirty="0">
                <a:latin typeface="Arial" panose="020B0604020202020204" pitchFamily="34" charset="0"/>
                <a:cs typeface="Arial" panose="020B0604020202020204" pitchFamily="34" charset="0"/>
              </a:rPr>
              <a:t>Database: Local Storage(150 GB).</a:t>
            </a:r>
          </a:p>
          <a:p>
            <a:pPr algn="just"/>
            <a:r>
              <a:rPr lang="en-IN" sz="2400" dirty="0">
                <a:latin typeface="Arial" panose="020B0604020202020204" pitchFamily="34" charset="0"/>
                <a:cs typeface="Arial" panose="020B0604020202020204" pitchFamily="34" charset="0"/>
              </a:rPr>
              <a:t>4 GB Ram or above.</a:t>
            </a:r>
          </a:p>
          <a:p>
            <a:pPr eaLnBrk="1" hangingPunct="1"/>
            <a:endParaRPr lang="en-US" dirty="0"/>
          </a:p>
        </p:txBody>
      </p:sp>
    </p:spTree>
    <p:extLst>
      <p:ext uri="{BB962C8B-B14F-4D97-AF65-F5344CB8AC3E}">
        <p14:creationId xmlns:p14="http://schemas.microsoft.com/office/powerpoint/2010/main" val="4131378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3"/>
          <p:cNvSpPr>
            <a:spLocks noGrp="1"/>
          </p:cNvSpPr>
          <p:nvPr>
            <p:ph type="dt" sz="half" idx="10"/>
          </p:nvPr>
        </p:nvSpPr>
        <p:spPr>
          <a:xfrm>
            <a:off x="533400" y="6400800"/>
            <a:ext cx="2133600" cy="365125"/>
          </a:xfrm>
        </p:spPr>
        <p:txBody>
          <a:bodyPr/>
          <a:lstStyle/>
          <a:p>
            <a:pPr>
              <a:defRPr/>
            </a:pPr>
            <a:fld id="{16CB71FD-5ACA-491D-A671-EE4BA1AEC2EC}" type="datetime1">
              <a:rPr lang="en-IN" smtClean="0"/>
              <a:t>21-06-2022</a:t>
            </a:fld>
            <a:endParaRPr lang="en-US" dirty="0"/>
          </a:p>
        </p:txBody>
      </p:sp>
      <p:sp>
        <p:nvSpPr>
          <p:cNvPr id="7" name="Slide Number Placeholder 5"/>
          <p:cNvSpPr>
            <a:spLocks noGrp="1"/>
          </p:cNvSpPr>
          <p:nvPr>
            <p:ph type="sldNum" sz="quarter" idx="12"/>
          </p:nvPr>
        </p:nvSpPr>
        <p:spPr/>
        <p:txBody>
          <a:bodyPr/>
          <a:lstStyle/>
          <a:p>
            <a:pPr>
              <a:defRPr/>
            </a:pPr>
            <a:fld id="{2D59A1F6-3CE0-4DB9-9347-3274EE16BEA2}" type="slidenum">
              <a:rPr lang="en-US"/>
              <a:pPr>
                <a:defRPr/>
              </a:pPr>
              <a:t>2</a:t>
            </a:fld>
            <a:endParaRPr lang="en-US"/>
          </a:p>
        </p:txBody>
      </p:sp>
      <p:sp>
        <p:nvSpPr>
          <p:cNvPr id="3074" name="Title 1"/>
          <p:cNvSpPr>
            <a:spLocks noGrp="1"/>
          </p:cNvSpPr>
          <p:nvPr>
            <p:ph type="title"/>
          </p:nvPr>
        </p:nvSpPr>
        <p:spPr>
          <a:xfrm>
            <a:off x="0" y="1196975"/>
            <a:ext cx="9144000" cy="730250"/>
          </a:xfrm>
        </p:spPr>
        <p:txBody>
          <a:bodyPr/>
          <a:lstStyle/>
          <a:p>
            <a:pPr eaLnBrk="1" hangingPunct="1"/>
            <a:r>
              <a:rPr lang="en-US" sz="3800" b="1" dirty="0">
                <a:latin typeface="Arial" pitchFamily="34" charset="0"/>
                <a:cs typeface="Arial" pitchFamily="34" charset="0"/>
              </a:rPr>
              <a:t>Objective</a:t>
            </a:r>
          </a:p>
        </p:txBody>
      </p:sp>
      <p:sp>
        <p:nvSpPr>
          <p:cNvPr id="3075" name="Content Placeholder 2"/>
          <p:cNvSpPr>
            <a:spLocks noGrp="1"/>
          </p:cNvSpPr>
          <p:nvPr>
            <p:ph idx="1"/>
          </p:nvPr>
        </p:nvSpPr>
        <p:spPr>
          <a:xfrm>
            <a:off x="0" y="2438400"/>
            <a:ext cx="9144000" cy="2209800"/>
          </a:xfrm>
        </p:spPr>
        <p:txBody>
          <a:bodyPr/>
          <a:lstStyle/>
          <a:p>
            <a:pPr algn="just" eaLnBrk="1" hangingPunct="1"/>
            <a:endParaRPr lang="en-US" sz="2400" dirty="0">
              <a:latin typeface="Airel"/>
            </a:endParaRPr>
          </a:p>
          <a:p>
            <a:pPr algn="just" eaLnBrk="1" hangingPunct="1"/>
            <a:r>
              <a:rPr lang="en-US" sz="2400" dirty="0">
                <a:latin typeface="Arial" pitchFamily="34" charset="0"/>
                <a:cs typeface="Arial" pitchFamily="34" charset="0"/>
              </a:rPr>
              <a:t>To implement a voting system using the Ethereum blockchain mechanism which enforces the execution of the voting protocol.</a:t>
            </a:r>
          </a:p>
          <a:p>
            <a:pPr eaLnBrk="1" hangingPunct="1"/>
            <a:endParaRPr lang="en-US" sz="2800" dirty="0">
              <a:latin typeface="Arial" pitchFamily="34" charset="0"/>
              <a:cs typeface="Arial" pitchFamily="34" charset="0"/>
            </a:endParaRPr>
          </a:p>
        </p:txBody>
      </p:sp>
      <p:sp>
        <p:nvSpPr>
          <p:cNvPr id="8" name="Footer Placeholder 7"/>
          <p:cNvSpPr>
            <a:spLocks noGrp="1"/>
          </p:cNvSpPr>
          <p:nvPr>
            <p:ph type="ftr" sz="quarter" idx="11"/>
          </p:nvPr>
        </p:nvSpPr>
        <p:spPr>
          <a:xfrm>
            <a:off x="2895600" y="6356349"/>
            <a:ext cx="2895600" cy="365125"/>
          </a:xfrm>
        </p:spPr>
        <p:txBody>
          <a:bodyPr/>
          <a:lstStyle/>
          <a:p>
            <a:r>
              <a:rPr lang="en-US"/>
              <a:t>Final Review</a:t>
            </a:r>
            <a:endParaRPr lang="en-US" dirty="0"/>
          </a:p>
        </p:txBody>
      </p:sp>
      <p:sp>
        <p:nvSpPr>
          <p:cNvPr id="9" name="Title 1">
            <a:extLst>
              <a:ext uri="{FF2B5EF4-FFF2-40B4-BE49-F238E27FC236}">
                <a16:creationId xmlns:a16="http://schemas.microsoft.com/office/drawing/2014/main" id="{B7424D4C-1585-4C96-BA73-2BBEBBAA540A}"/>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E98B00A-14C4-4305-9661-4A00BE915329}" type="datetime1">
              <a:rPr lang="en-IN" smtClean="0"/>
              <a:t>21-06-2022</a:t>
            </a:fld>
            <a:endParaRPr lang="en-US"/>
          </a:p>
        </p:txBody>
      </p:sp>
      <p:sp>
        <p:nvSpPr>
          <p:cNvPr id="5" name="Slide Number Placeholder 5"/>
          <p:cNvSpPr>
            <a:spLocks noGrp="1"/>
          </p:cNvSpPr>
          <p:nvPr>
            <p:ph type="sldNum" sz="quarter" idx="12"/>
          </p:nvPr>
        </p:nvSpPr>
        <p:spPr/>
        <p:txBody>
          <a:bodyPr/>
          <a:lstStyle/>
          <a:p>
            <a:pPr>
              <a:defRPr/>
            </a:pPr>
            <a:fld id="{4D6F5949-56BF-40F3-80AB-9E0402C665ED}" type="slidenum">
              <a:rPr lang="en-US"/>
              <a:pPr>
                <a:defRPr/>
              </a:pPr>
              <a:t>20</a:t>
            </a:fld>
            <a:endParaRPr lang="en-US"/>
          </a:p>
        </p:txBody>
      </p:sp>
      <p:sp>
        <p:nvSpPr>
          <p:cNvPr id="29698" name="Rectangle 2"/>
          <p:cNvSpPr>
            <a:spLocks noGrp="1"/>
          </p:cNvSpPr>
          <p:nvPr>
            <p:ph type="title"/>
          </p:nvPr>
        </p:nvSpPr>
        <p:spPr>
          <a:xfrm>
            <a:off x="0" y="980281"/>
            <a:ext cx="9144000" cy="892968"/>
          </a:xfrm>
        </p:spPr>
        <p:txBody>
          <a:bodyPr/>
          <a:lstStyle/>
          <a:p>
            <a:r>
              <a:rPr lang="en-US" sz="3800" b="1" dirty="0">
                <a:latin typeface="Arial" pitchFamily="34" charset="0"/>
              </a:rPr>
              <a:t>Input and Output of the System</a:t>
            </a:r>
          </a:p>
        </p:txBody>
      </p:sp>
      <p:sp>
        <p:nvSpPr>
          <p:cNvPr id="29699" name="Rectangle 3"/>
          <p:cNvSpPr>
            <a:spLocks noGrp="1"/>
          </p:cNvSpPr>
          <p:nvPr>
            <p:ph type="body" idx="1"/>
          </p:nvPr>
        </p:nvSpPr>
        <p:spPr>
          <a:xfrm>
            <a:off x="0" y="2286000"/>
            <a:ext cx="9144000" cy="3657599"/>
          </a:xfrm>
        </p:spPr>
        <p:txBody>
          <a:bodyPr/>
          <a:lstStyle/>
          <a:p>
            <a:pPr algn="just"/>
            <a:r>
              <a:rPr lang="en-US" sz="2400" b="1" dirty="0">
                <a:latin typeface="Arial" panose="020B0604020202020204" pitchFamily="34" charset="0"/>
                <a:cs typeface="Arial" panose="020B0604020202020204" pitchFamily="34" charset="0"/>
              </a:rPr>
              <a:t>Input data:</a:t>
            </a:r>
          </a:p>
          <a:p>
            <a:pPr marL="457200" lvl="1" indent="0" algn="just">
              <a:buNone/>
            </a:pPr>
            <a:r>
              <a:rPr lang="en-US" sz="2400" dirty="0">
                <a:latin typeface="Arial" panose="020B0604020202020204" pitchFamily="34" charset="0"/>
                <a:cs typeface="Arial" panose="020B0604020202020204" pitchFamily="34" charset="0"/>
              </a:rPr>
              <a:t>Personnel credentials of the voter and the party preference.</a:t>
            </a:r>
          </a:p>
          <a:p>
            <a:pPr algn="just"/>
            <a:r>
              <a:rPr lang="en-US" sz="2400" b="1" dirty="0">
                <a:latin typeface="Arial" panose="020B0604020202020204" pitchFamily="34" charset="0"/>
                <a:cs typeface="Arial" panose="020B0604020202020204" pitchFamily="34" charset="0"/>
              </a:rPr>
              <a:t>Expected output of the system:</a:t>
            </a:r>
          </a:p>
          <a:p>
            <a:pPr marL="457200" lvl="1" indent="0" algn="just">
              <a:buNone/>
            </a:pPr>
            <a:r>
              <a:rPr lang="en-US" sz="2400" dirty="0">
                <a:latin typeface="Arial" panose="020B0604020202020204" pitchFamily="34" charset="0"/>
                <a:cs typeface="Arial" panose="020B0604020202020204" pitchFamily="34" charset="0"/>
              </a:rPr>
              <a:t>The system stores the vote information in the blockchain.</a:t>
            </a:r>
          </a:p>
        </p:txBody>
      </p:sp>
      <p:sp>
        <p:nvSpPr>
          <p:cNvPr id="6" name="Footer Placeholder 5"/>
          <p:cNvSpPr>
            <a:spLocks noGrp="1"/>
          </p:cNvSpPr>
          <p:nvPr>
            <p:ph type="ftr" sz="quarter" idx="11"/>
          </p:nvPr>
        </p:nvSpPr>
        <p:spPr/>
        <p:txBody>
          <a:bodyPr/>
          <a:lstStyle/>
          <a:p>
            <a:r>
              <a:rPr lang="en-US"/>
              <a:t>Final Review</a:t>
            </a:r>
          </a:p>
        </p:txBody>
      </p:sp>
      <p:sp>
        <p:nvSpPr>
          <p:cNvPr id="7" name="Title 1">
            <a:extLst>
              <a:ext uri="{FF2B5EF4-FFF2-40B4-BE49-F238E27FC236}">
                <a16:creationId xmlns:a16="http://schemas.microsoft.com/office/drawing/2014/main" id="{12AA24F4-6BEF-4396-8C78-8FE9A5DC1346}"/>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CE309048-AD2B-43FA-BA32-4A1898ED3179}" type="datetime1">
              <a:rPr lang="en-IN" smtClean="0"/>
              <a:t>21-06-2022</a:t>
            </a:fld>
            <a:endParaRPr lang="en-US"/>
          </a:p>
        </p:txBody>
      </p:sp>
      <p:sp>
        <p:nvSpPr>
          <p:cNvPr id="5" name="Slide Number Placeholder 5"/>
          <p:cNvSpPr>
            <a:spLocks noGrp="1"/>
          </p:cNvSpPr>
          <p:nvPr>
            <p:ph type="sldNum" sz="quarter" idx="12"/>
          </p:nvPr>
        </p:nvSpPr>
        <p:spPr/>
        <p:txBody>
          <a:bodyPr/>
          <a:lstStyle/>
          <a:p>
            <a:pPr>
              <a:defRPr/>
            </a:pPr>
            <a:fld id="{80553506-5E11-46D3-B137-EC2B220E1F5A}" type="slidenum">
              <a:rPr lang="en-US"/>
              <a:pPr>
                <a:defRPr/>
              </a:pPr>
              <a:t>21</a:t>
            </a:fld>
            <a:endParaRPr lang="en-US"/>
          </a:p>
        </p:txBody>
      </p:sp>
      <p:sp>
        <p:nvSpPr>
          <p:cNvPr id="30722" name="Rectangle 2"/>
          <p:cNvSpPr>
            <a:spLocks noGrp="1"/>
          </p:cNvSpPr>
          <p:nvPr>
            <p:ph type="title"/>
          </p:nvPr>
        </p:nvSpPr>
        <p:spPr>
          <a:xfrm>
            <a:off x="0" y="990600"/>
            <a:ext cx="9144000" cy="838200"/>
          </a:xfrm>
        </p:spPr>
        <p:txBody>
          <a:bodyPr/>
          <a:lstStyle/>
          <a:p>
            <a:r>
              <a:rPr lang="en-US" sz="3800" b="1" dirty="0">
                <a:latin typeface="Arial" pitchFamily="34" charset="0"/>
              </a:rPr>
              <a:t>Module 1: Vote Session Creation</a:t>
            </a:r>
          </a:p>
        </p:txBody>
      </p:sp>
      <p:sp>
        <p:nvSpPr>
          <p:cNvPr id="6" name="Footer Placeholder 5"/>
          <p:cNvSpPr>
            <a:spLocks noGrp="1"/>
          </p:cNvSpPr>
          <p:nvPr>
            <p:ph type="ftr" sz="quarter" idx="11"/>
          </p:nvPr>
        </p:nvSpPr>
        <p:spPr/>
        <p:txBody>
          <a:bodyPr/>
          <a:lstStyle/>
          <a:p>
            <a:r>
              <a:rPr lang="en-US"/>
              <a:t>Final Review</a:t>
            </a:r>
          </a:p>
        </p:txBody>
      </p:sp>
      <p:sp>
        <p:nvSpPr>
          <p:cNvPr id="7" name="Title 1">
            <a:extLst>
              <a:ext uri="{FF2B5EF4-FFF2-40B4-BE49-F238E27FC236}">
                <a16:creationId xmlns:a16="http://schemas.microsoft.com/office/drawing/2014/main" id="{279D6A35-1A60-4896-A3C9-C2218E0FA199}"/>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pic>
        <p:nvPicPr>
          <p:cNvPr id="3" name="Picture 2">
            <a:extLst>
              <a:ext uri="{FF2B5EF4-FFF2-40B4-BE49-F238E27FC236}">
                <a16:creationId xmlns:a16="http://schemas.microsoft.com/office/drawing/2014/main" id="{907405AB-87DC-45D1-A404-BD1F781E80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0294" y="2133600"/>
            <a:ext cx="6223412" cy="3348038"/>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BECD77-FC6D-E416-EE6A-C7251D88F585}"/>
              </a:ext>
            </a:extLst>
          </p:cNvPr>
          <p:cNvSpPr>
            <a:spLocks noGrp="1"/>
          </p:cNvSpPr>
          <p:nvPr>
            <p:ph idx="1"/>
          </p:nvPr>
        </p:nvSpPr>
        <p:spPr>
          <a:xfrm>
            <a:off x="0" y="2133600"/>
            <a:ext cx="9144000" cy="3992563"/>
          </a:xfrm>
        </p:spPr>
        <p:txBody>
          <a:bodyPr/>
          <a:lstStyle/>
          <a:p>
            <a:pPr marR="50800" indent="457200" algn="just">
              <a:spcAft>
                <a:spcPts val="800"/>
              </a:spcAft>
            </a:pP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Each block formed in Ganache has a private number referred to as a Private Key, and the user who has to vote in the Voting System is provided with a different block. </a:t>
            </a:r>
          </a:p>
          <a:p>
            <a:pPr marR="50800" indent="457200" algn="just">
              <a:spcAft>
                <a:spcPts val="800"/>
              </a:spcAft>
            </a:pP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Ganache is a personal blockchain and is a high-end development tool for rapid Ethereum and Corda distributed application development. </a:t>
            </a:r>
          </a:p>
          <a:p>
            <a:pPr marR="50800" indent="457200" algn="just">
              <a:spcAft>
                <a:spcPts val="800"/>
              </a:spcAft>
            </a:pP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After logging in to </a:t>
            </a:r>
            <a:r>
              <a:rPr lang="en-IN" sz="24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Metamask</a:t>
            </a: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with this private key, the user is able to access the voting system by starting a second session in which he is only allowed to vote once.</a:t>
            </a:r>
            <a:endParaRPr lang="en-IN" sz="2400" dirty="0">
              <a:effectLst/>
              <a:latin typeface="Arial" panose="020B0604020202020204" pitchFamily="34" charset="0"/>
              <a:ea typeface="Calibri" panose="020F0502020204030204" pitchFamily="34" charset="0"/>
              <a:cs typeface="Arial" panose="020B0604020202020204" pitchFamily="34" charset="0"/>
            </a:endParaRPr>
          </a:p>
          <a:p>
            <a:endParaRPr lang="en-IN" dirty="0"/>
          </a:p>
        </p:txBody>
      </p:sp>
      <p:sp>
        <p:nvSpPr>
          <p:cNvPr id="4" name="Date Placeholder 3">
            <a:extLst>
              <a:ext uri="{FF2B5EF4-FFF2-40B4-BE49-F238E27FC236}">
                <a16:creationId xmlns:a16="http://schemas.microsoft.com/office/drawing/2014/main" id="{88B07C1A-9749-940F-1CCF-1B3C154056C1}"/>
              </a:ext>
            </a:extLst>
          </p:cNvPr>
          <p:cNvSpPr>
            <a:spLocks noGrp="1"/>
          </p:cNvSpPr>
          <p:nvPr>
            <p:ph type="dt" sz="half" idx="10"/>
          </p:nvPr>
        </p:nvSpPr>
        <p:spPr/>
        <p:txBody>
          <a:bodyPr/>
          <a:lstStyle/>
          <a:p>
            <a:pPr>
              <a:defRPr/>
            </a:pPr>
            <a:fld id="{19913FB6-C30D-42EE-A322-408E6591B544}" type="datetime1">
              <a:rPr lang="en-IN" smtClean="0"/>
              <a:t>21-06-2022</a:t>
            </a:fld>
            <a:endParaRPr lang="en-US"/>
          </a:p>
        </p:txBody>
      </p:sp>
      <p:sp>
        <p:nvSpPr>
          <p:cNvPr id="5" name="Footer Placeholder 4">
            <a:extLst>
              <a:ext uri="{FF2B5EF4-FFF2-40B4-BE49-F238E27FC236}">
                <a16:creationId xmlns:a16="http://schemas.microsoft.com/office/drawing/2014/main" id="{552DE61C-B97E-83F2-33E6-11E93F3247D5}"/>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E1151860-D0F5-DE10-CF26-7B9D5EAAA4FC}"/>
              </a:ext>
            </a:extLst>
          </p:cNvPr>
          <p:cNvSpPr>
            <a:spLocks noGrp="1"/>
          </p:cNvSpPr>
          <p:nvPr>
            <p:ph type="sldNum" sz="quarter" idx="12"/>
          </p:nvPr>
        </p:nvSpPr>
        <p:spPr/>
        <p:txBody>
          <a:bodyPr/>
          <a:lstStyle/>
          <a:p>
            <a:pPr>
              <a:defRPr/>
            </a:pPr>
            <a:fld id="{45EA2ECD-A7C9-4BC5-B99B-D6CB857FEA44}" type="slidenum">
              <a:rPr lang="en-US" smtClean="0"/>
              <a:pPr>
                <a:defRPr/>
              </a:pPr>
              <a:t>22</a:t>
            </a:fld>
            <a:endParaRPr lang="en-US"/>
          </a:p>
        </p:txBody>
      </p:sp>
      <p:sp>
        <p:nvSpPr>
          <p:cNvPr id="7" name="Title 1">
            <a:extLst>
              <a:ext uri="{FF2B5EF4-FFF2-40B4-BE49-F238E27FC236}">
                <a16:creationId xmlns:a16="http://schemas.microsoft.com/office/drawing/2014/main" id="{845EAC72-6DDE-9661-D69D-E71C5DA2B8DE}"/>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C1438494-38A0-C98B-437D-7AE6145E8A29}"/>
              </a:ext>
            </a:extLst>
          </p:cNvPr>
          <p:cNvSpPr>
            <a:spLocks noGrp="1"/>
          </p:cNvSpPr>
          <p:nvPr>
            <p:ph type="title"/>
          </p:nvPr>
        </p:nvSpPr>
        <p:spPr>
          <a:xfrm>
            <a:off x="0" y="838200"/>
            <a:ext cx="9130553" cy="990599"/>
          </a:xfrm>
        </p:spPr>
        <p:txBody>
          <a:bodyPr/>
          <a:lstStyle/>
          <a:p>
            <a:r>
              <a:rPr lang="en-US" sz="3800" b="1" dirty="0">
                <a:latin typeface="Arial" pitchFamily="34" charset="0"/>
              </a:rPr>
              <a:t>Module 1: Vote Session Creation (Contd.)</a:t>
            </a:r>
          </a:p>
        </p:txBody>
      </p:sp>
    </p:spTree>
    <p:extLst>
      <p:ext uri="{BB962C8B-B14F-4D97-AF65-F5344CB8AC3E}">
        <p14:creationId xmlns:p14="http://schemas.microsoft.com/office/powerpoint/2010/main" val="29110912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BAD7F1B-53D7-13AA-4C8F-DD90F3901FF9}"/>
              </a:ext>
            </a:extLst>
          </p:cNvPr>
          <p:cNvSpPr>
            <a:spLocks noGrp="1"/>
          </p:cNvSpPr>
          <p:nvPr>
            <p:ph type="dt" sz="half" idx="10"/>
          </p:nvPr>
        </p:nvSpPr>
        <p:spPr/>
        <p:txBody>
          <a:bodyPr/>
          <a:lstStyle/>
          <a:p>
            <a:pPr>
              <a:defRPr/>
            </a:pPr>
            <a:fld id="{19913FB6-C30D-42EE-A322-408E6591B544}" type="datetime1">
              <a:rPr lang="en-IN" smtClean="0"/>
              <a:t>21-06-2022</a:t>
            </a:fld>
            <a:endParaRPr lang="en-US"/>
          </a:p>
        </p:txBody>
      </p:sp>
      <p:sp>
        <p:nvSpPr>
          <p:cNvPr id="5" name="Footer Placeholder 4">
            <a:extLst>
              <a:ext uri="{FF2B5EF4-FFF2-40B4-BE49-F238E27FC236}">
                <a16:creationId xmlns:a16="http://schemas.microsoft.com/office/drawing/2014/main" id="{C81D1D6D-C4BE-E7E9-A848-4102DF8DBC95}"/>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8089EB93-B5A4-FC41-7219-AC753A38D6D8}"/>
              </a:ext>
            </a:extLst>
          </p:cNvPr>
          <p:cNvSpPr>
            <a:spLocks noGrp="1"/>
          </p:cNvSpPr>
          <p:nvPr>
            <p:ph type="sldNum" sz="quarter" idx="12"/>
          </p:nvPr>
        </p:nvSpPr>
        <p:spPr/>
        <p:txBody>
          <a:bodyPr/>
          <a:lstStyle/>
          <a:p>
            <a:pPr>
              <a:defRPr/>
            </a:pPr>
            <a:fld id="{45EA2ECD-A7C9-4BC5-B99B-D6CB857FEA44}" type="slidenum">
              <a:rPr lang="en-US" smtClean="0"/>
              <a:pPr>
                <a:defRPr/>
              </a:pPr>
              <a:t>23</a:t>
            </a:fld>
            <a:endParaRPr lang="en-US"/>
          </a:p>
        </p:txBody>
      </p:sp>
      <p:sp>
        <p:nvSpPr>
          <p:cNvPr id="7" name="Title 1">
            <a:extLst>
              <a:ext uri="{FF2B5EF4-FFF2-40B4-BE49-F238E27FC236}">
                <a16:creationId xmlns:a16="http://schemas.microsoft.com/office/drawing/2014/main" id="{C4F246BD-5850-C5E7-B25D-BBD00A1D6988}"/>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A7BF3FD8-0CE2-99D2-78DE-55D040BBFA6B}"/>
              </a:ext>
            </a:extLst>
          </p:cNvPr>
          <p:cNvSpPr>
            <a:spLocks noGrp="1"/>
          </p:cNvSpPr>
          <p:nvPr>
            <p:ph type="title"/>
          </p:nvPr>
        </p:nvSpPr>
        <p:spPr>
          <a:xfrm>
            <a:off x="-17929" y="838200"/>
            <a:ext cx="9144000" cy="838199"/>
          </a:xfrm>
        </p:spPr>
        <p:txBody>
          <a:bodyPr/>
          <a:lstStyle/>
          <a:p>
            <a:r>
              <a:rPr lang="en-US" sz="3800" b="1" dirty="0">
                <a:latin typeface="Arial" pitchFamily="34" charset="0"/>
              </a:rPr>
              <a:t>Module 1: Vote Session Creation (Contd.)</a:t>
            </a:r>
          </a:p>
        </p:txBody>
      </p:sp>
      <p:sp>
        <p:nvSpPr>
          <p:cNvPr id="9" name="Content Placeholder 2">
            <a:extLst>
              <a:ext uri="{FF2B5EF4-FFF2-40B4-BE49-F238E27FC236}">
                <a16:creationId xmlns:a16="http://schemas.microsoft.com/office/drawing/2014/main" id="{4EB98C62-EB1F-9CA0-F5D1-BF60B10264BA}"/>
              </a:ext>
            </a:extLst>
          </p:cNvPr>
          <p:cNvSpPr>
            <a:spLocks noGrp="1"/>
          </p:cNvSpPr>
          <p:nvPr>
            <p:ph idx="1"/>
          </p:nvPr>
        </p:nvSpPr>
        <p:spPr>
          <a:xfrm>
            <a:off x="0" y="1752600"/>
            <a:ext cx="9144000" cy="4968876"/>
          </a:xfrm>
        </p:spPr>
        <p:txBody>
          <a:bodyPr/>
          <a:lstStyle/>
          <a:p>
            <a:pPr marR="50800" indent="457200" algn="just">
              <a:spcAft>
                <a:spcPts val="800"/>
              </a:spcAft>
            </a:pP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After acquiring the Private key for the particular user, the User enters the </a:t>
            </a:r>
            <a:r>
              <a:rPr lang="en-IN" sz="24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Metamask</a:t>
            </a: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credentials after logging in to </a:t>
            </a:r>
            <a:r>
              <a:rPr lang="en-IN" sz="24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Metamask</a:t>
            </a: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which generates a private voting session allowing the user to vote once in the session using the given private key</a:t>
            </a:r>
            <a:r>
              <a:rPr lang="en-IN" sz="2400" dirty="0">
                <a:effectLst/>
                <a:latin typeface="Arial" panose="020B0604020202020204" pitchFamily="34" charset="0"/>
                <a:ea typeface="Calibri" panose="020F0502020204030204" pitchFamily="34" charset="0"/>
                <a:cs typeface="Arial" panose="020B0604020202020204" pitchFamily="34" charset="0"/>
              </a:rPr>
              <a:t> </a:t>
            </a:r>
            <a:r>
              <a:rPr lang="en-IN" sz="2400" dirty="0">
                <a:solidFill>
                  <a:srgbClr val="000000"/>
                </a:solidFill>
                <a:latin typeface="Arial" panose="020B0604020202020204" pitchFamily="34" charset="0"/>
                <a:ea typeface="Calibri" panose="020F0502020204030204" pitchFamily="34" charset="0"/>
                <a:cs typeface="Arial" panose="020B0604020202020204" pitchFamily="34" charset="0"/>
              </a:rPr>
              <a:t>u</a:t>
            </a: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sing a compatible web browser or the mobile app's built-in browser, users can use </a:t>
            </a:r>
            <a:r>
              <a:rPr lang="en-IN" sz="24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MetaMask</a:t>
            </a: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to keep track of account keys, broadcast transactions, send and receive Ethereum-based money and tokens, and securely connect to decentralized apps. </a:t>
            </a:r>
          </a:p>
          <a:p>
            <a:pPr marR="50800" indent="457200" algn="just">
              <a:spcAft>
                <a:spcPts val="800"/>
              </a:spcAft>
            </a:pPr>
            <a:r>
              <a:rPr lang="en-IN" sz="24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MetaMask</a:t>
            </a: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is an add-on for the Chrome browser. After connecting to </a:t>
            </a:r>
            <a:r>
              <a:rPr lang="en-IN" sz="24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Metamask</a:t>
            </a: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and signing into the voting system, the user is allowed to log in and vote in the system. </a:t>
            </a:r>
            <a:endParaRPr lang="en-IN" sz="2400" dirty="0">
              <a:effectLst/>
              <a:latin typeface="Arial" panose="020B060402020202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33542936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804ECD3-DD6A-891F-B910-3C6133315BA1}"/>
              </a:ext>
            </a:extLst>
          </p:cNvPr>
          <p:cNvSpPr>
            <a:spLocks noGrp="1"/>
          </p:cNvSpPr>
          <p:nvPr>
            <p:ph type="dt" sz="half" idx="10"/>
          </p:nvPr>
        </p:nvSpPr>
        <p:spPr/>
        <p:txBody>
          <a:bodyPr/>
          <a:lstStyle/>
          <a:p>
            <a:pPr>
              <a:defRPr/>
            </a:pPr>
            <a:fld id="{059AD831-502E-448F-8236-2ADACA0D3375}" type="datetime1">
              <a:rPr lang="en-IN" smtClean="0"/>
              <a:t>21-06-2022</a:t>
            </a:fld>
            <a:endParaRPr lang="en-US"/>
          </a:p>
        </p:txBody>
      </p:sp>
      <p:sp>
        <p:nvSpPr>
          <p:cNvPr id="5" name="Footer Placeholder 4">
            <a:extLst>
              <a:ext uri="{FF2B5EF4-FFF2-40B4-BE49-F238E27FC236}">
                <a16:creationId xmlns:a16="http://schemas.microsoft.com/office/drawing/2014/main" id="{FD676637-D9D4-EA49-6B1C-012499A5FB68}"/>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E28FD53C-A506-C9D2-B791-FC75A05EAB45}"/>
              </a:ext>
            </a:extLst>
          </p:cNvPr>
          <p:cNvSpPr>
            <a:spLocks noGrp="1"/>
          </p:cNvSpPr>
          <p:nvPr>
            <p:ph type="sldNum" sz="quarter" idx="12"/>
          </p:nvPr>
        </p:nvSpPr>
        <p:spPr/>
        <p:txBody>
          <a:bodyPr/>
          <a:lstStyle/>
          <a:p>
            <a:pPr>
              <a:defRPr/>
            </a:pPr>
            <a:fld id="{45EA2ECD-A7C9-4BC5-B99B-D6CB857FEA44}" type="slidenum">
              <a:rPr lang="en-US" smtClean="0"/>
              <a:pPr>
                <a:defRPr/>
              </a:pPr>
              <a:t>24</a:t>
            </a:fld>
            <a:endParaRPr lang="en-US"/>
          </a:p>
        </p:txBody>
      </p:sp>
      <p:sp>
        <p:nvSpPr>
          <p:cNvPr id="7" name="Title 1">
            <a:extLst>
              <a:ext uri="{FF2B5EF4-FFF2-40B4-BE49-F238E27FC236}">
                <a16:creationId xmlns:a16="http://schemas.microsoft.com/office/drawing/2014/main" id="{D7ADF6C5-6CAB-E62B-585C-16F5425570E2}"/>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016EE0F2-2C21-958C-0C6D-61B232681CAA}"/>
              </a:ext>
            </a:extLst>
          </p:cNvPr>
          <p:cNvSpPr>
            <a:spLocks noGrp="1"/>
          </p:cNvSpPr>
          <p:nvPr>
            <p:ph type="title"/>
          </p:nvPr>
        </p:nvSpPr>
        <p:spPr>
          <a:xfrm>
            <a:off x="0" y="990600"/>
            <a:ext cx="9144000" cy="990600"/>
          </a:xfrm>
        </p:spPr>
        <p:txBody>
          <a:bodyPr/>
          <a:lstStyle/>
          <a:p>
            <a:r>
              <a:rPr lang="en-US" sz="3800" b="1" dirty="0">
                <a:latin typeface="Arial" pitchFamily="34" charset="0"/>
              </a:rPr>
              <a:t>Module 2: Voter Login and Blockchain Creation</a:t>
            </a:r>
          </a:p>
        </p:txBody>
      </p:sp>
      <p:pic>
        <p:nvPicPr>
          <p:cNvPr id="12" name="Picture 11">
            <a:extLst>
              <a:ext uri="{FF2B5EF4-FFF2-40B4-BE49-F238E27FC236}">
                <a16:creationId xmlns:a16="http://schemas.microsoft.com/office/drawing/2014/main" id="{5A53CD19-0FBE-5CFB-6F13-F40B4BB2C3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1575" y="2362200"/>
            <a:ext cx="6800850" cy="3333750"/>
          </a:xfrm>
          <a:prstGeom prst="rect">
            <a:avLst/>
          </a:prstGeom>
        </p:spPr>
      </p:pic>
    </p:spTree>
    <p:extLst>
      <p:ext uri="{BB962C8B-B14F-4D97-AF65-F5344CB8AC3E}">
        <p14:creationId xmlns:p14="http://schemas.microsoft.com/office/powerpoint/2010/main" val="19817154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2DCCCB-E023-2389-72FE-939D92578AB8}"/>
              </a:ext>
            </a:extLst>
          </p:cNvPr>
          <p:cNvSpPr>
            <a:spLocks noGrp="1"/>
          </p:cNvSpPr>
          <p:nvPr>
            <p:ph type="dt" sz="half" idx="10"/>
          </p:nvPr>
        </p:nvSpPr>
        <p:spPr/>
        <p:txBody>
          <a:bodyPr/>
          <a:lstStyle/>
          <a:p>
            <a:pPr>
              <a:defRPr/>
            </a:pPr>
            <a:fld id="{19913FB6-C30D-42EE-A322-408E6591B544}" type="datetime1">
              <a:rPr lang="en-IN" smtClean="0"/>
              <a:t>21-06-2022</a:t>
            </a:fld>
            <a:endParaRPr lang="en-US"/>
          </a:p>
        </p:txBody>
      </p:sp>
      <p:sp>
        <p:nvSpPr>
          <p:cNvPr id="5" name="Footer Placeholder 4">
            <a:extLst>
              <a:ext uri="{FF2B5EF4-FFF2-40B4-BE49-F238E27FC236}">
                <a16:creationId xmlns:a16="http://schemas.microsoft.com/office/drawing/2014/main" id="{732CB099-DFB1-FC77-A4E9-3479364BCE9A}"/>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CF8570FF-2C89-8CE4-4F95-F5C43119352C}"/>
              </a:ext>
            </a:extLst>
          </p:cNvPr>
          <p:cNvSpPr>
            <a:spLocks noGrp="1"/>
          </p:cNvSpPr>
          <p:nvPr>
            <p:ph type="sldNum" sz="quarter" idx="12"/>
          </p:nvPr>
        </p:nvSpPr>
        <p:spPr/>
        <p:txBody>
          <a:bodyPr/>
          <a:lstStyle/>
          <a:p>
            <a:pPr>
              <a:defRPr/>
            </a:pPr>
            <a:fld id="{45EA2ECD-A7C9-4BC5-B99B-D6CB857FEA44}" type="slidenum">
              <a:rPr lang="en-US" smtClean="0"/>
              <a:pPr>
                <a:defRPr/>
              </a:pPr>
              <a:t>25</a:t>
            </a:fld>
            <a:endParaRPr lang="en-US"/>
          </a:p>
        </p:txBody>
      </p:sp>
      <p:sp>
        <p:nvSpPr>
          <p:cNvPr id="7" name="Title 1">
            <a:extLst>
              <a:ext uri="{FF2B5EF4-FFF2-40B4-BE49-F238E27FC236}">
                <a16:creationId xmlns:a16="http://schemas.microsoft.com/office/drawing/2014/main" id="{E534D3FF-34C3-31DB-0A12-B3FD0E1068A6}"/>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D6E75F33-FE86-415A-425A-A6DB5AF3C546}"/>
              </a:ext>
            </a:extLst>
          </p:cNvPr>
          <p:cNvSpPr>
            <a:spLocks noGrp="1"/>
          </p:cNvSpPr>
          <p:nvPr>
            <p:ph type="title"/>
          </p:nvPr>
        </p:nvSpPr>
        <p:spPr>
          <a:xfrm>
            <a:off x="0" y="990600"/>
            <a:ext cx="9144000" cy="990600"/>
          </a:xfrm>
        </p:spPr>
        <p:txBody>
          <a:bodyPr/>
          <a:lstStyle/>
          <a:p>
            <a:r>
              <a:rPr lang="en-US" sz="3800" b="1" dirty="0">
                <a:latin typeface="Arial" pitchFamily="34" charset="0"/>
              </a:rPr>
              <a:t>Module 2: Voter Login and Blockchain Creation (Contd.)</a:t>
            </a:r>
          </a:p>
        </p:txBody>
      </p:sp>
      <p:sp>
        <p:nvSpPr>
          <p:cNvPr id="11" name="Content Placeholder 2">
            <a:extLst>
              <a:ext uri="{FF2B5EF4-FFF2-40B4-BE49-F238E27FC236}">
                <a16:creationId xmlns:a16="http://schemas.microsoft.com/office/drawing/2014/main" id="{114C2A42-A34E-9E1B-1FE2-5D20846D1635}"/>
              </a:ext>
            </a:extLst>
          </p:cNvPr>
          <p:cNvSpPr>
            <a:spLocks noGrp="1"/>
          </p:cNvSpPr>
          <p:nvPr>
            <p:ph idx="1"/>
          </p:nvPr>
        </p:nvSpPr>
        <p:spPr>
          <a:xfrm>
            <a:off x="0" y="2133600"/>
            <a:ext cx="9144000" cy="4222750"/>
          </a:xfrm>
        </p:spPr>
        <p:txBody>
          <a:bodyPr/>
          <a:lstStyle/>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After generating a private key using Ganache and creating a vote session using </a:t>
            </a:r>
            <a:r>
              <a:rPr lang="en-IN" sz="24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MetaMask</a:t>
            </a: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the voter is then allowed to register with the voting system. </a:t>
            </a:r>
          </a:p>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Firstly, the voter must enter their personal credentials like name, date of birth, Aadhar details, etc and the given voter data is hashed using the SHA-256 algorithm. </a:t>
            </a:r>
          </a:p>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Once the data is hashed a blockchain is created which is specific to that particular voter. </a:t>
            </a:r>
          </a:p>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User ID and password are then generated which the voter uses to log in to the system to cast their vote.</a:t>
            </a:r>
            <a:endParaRPr lang="en-IN" sz="2400" dirty="0">
              <a:effectLst/>
              <a:latin typeface="Arial" panose="020B060402020202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32381413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F0142B8-1CB1-4F24-8AF2-E21FB8D1161F}"/>
              </a:ext>
            </a:extLst>
          </p:cNvPr>
          <p:cNvSpPr>
            <a:spLocks noGrp="1"/>
          </p:cNvSpPr>
          <p:nvPr>
            <p:ph type="dt" sz="half" idx="10"/>
          </p:nvPr>
        </p:nvSpPr>
        <p:spPr>
          <a:xfrm>
            <a:off x="479981" y="6356349"/>
            <a:ext cx="2133600" cy="365125"/>
          </a:xfrm>
        </p:spPr>
        <p:txBody>
          <a:bodyPr/>
          <a:lstStyle/>
          <a:p>
            <a:pPr>
              <a:defRPr/>
            </a:pPr>
            <a:fld id="{4A32CF4C-7CD7-4AA5-A50F-65D821CDE1AC}" type="datetime1">
              <a:rPr lang="en-IN" smtClean="0"/>
              <a:t>21-06-2022</a:t>
            </a:fld>
            <a:endParaRPr lang="en-US"/>
          </a:p>
        </p:txBody>
      </p:sp>
      <p:sp>
        <p:nvSpPr>
          <p:cNvPr id="5" name="Footer Placeholder 4">
            <a:extLst>
              <a:ext uri="{FF2B5EF4-FFF2-40B4-BE49-F238E27FC236}">
                <a16:creationId xmlns:a16="http://schemas.microsoft.com/office/drawing/2014/main" id="{5D384999-21AF-46B4-80A4-90E16681D4CD}"/>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8F5AB945-BE23-4F37-98AF-831C25275711}"/>
              </a:ext>
            </a:extLst>
          </p:cNvPr>
          <p:cNvSpPr>
            <a:spLocks noGrp="1"/>
          </p:cNvSpPr>
          <p:nvPr>
            <p:ph type="sldNum" sz="quarter" idx="12"/>
          </p:nvPr>
        </p:nvSpPr>
        <p:spPr/>
        <p:txBody>
          <a:bodyPr/>
          <a:lstStyle/>
          <a:p>
            <a:pPr>
              <a:defRPr/>
            </a:pPr>
            <a:fld id="{45EA2ECD-A7C9-4BC5-B99B-D6CB857FEA44}" type="slidenum">
              <a:rPr lang="en-US" smtClean="0"/>
              <a:pPr>
                <a:defRPr/>
              </a:pPr>
              <a:t>26</a:t>
            </a:fld>
            <a:endParaRPr lang="en-US"/>
          </a:p>
        </p:txBody>
      </p:sp>
      <p:sp>
        <p:nvSpPr>
          <p:cNvPr id="7" name="Title 1">
            <a:extLst>
              <a:ext uri="{FF2B5EF4-FFF2-40B4-BE49-F238E27FC236}">
                <a16:creationId xmlns:a16="http://schemas.microsoft.com/office/drawing/2014/main" id="{98F9880F-246F-4CC7-9F54-1D75FDC6DBA9}"/>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E80A8556-DA9E-4B0A-AA9E-93BB4948637C}"/>
              </a:ext>
            </a:extLst>
          </p:cNvPr>
          <p:cNvSpPr>
            <a:spLocks noGrp="1"/>
          </p:cNvSpPr>
          <p:nvPr>
            <p:ph type="title"/>
          </p:nvPr>
        </p:nvSpPr>
        <p:spPr>
          <a:xfrm>
            <a:off x="0" y="847165"/>
            <a:ext cx="9144000" cy="981635"/>
          </a:xfrm>
        </p:spPr>
        <p:txBody>
          <a:bodyPr/>
          <a:lstStyle/>
          <a:p>
            <a:r>
              <a:rPr lang="en-US" sz="3800" b="1" dirty="0">
                <a:latin typeface="Arial" pitchFamily="34" charset="0"/>
              </a:rPr>
              <a:t>Module 3: Voting</a:t>
            </a:r>
          </a:p>
        </p:txBody>
      </p:sp>
      <p:pic>
        <p:nvPicPr>
          <p:cNvPr id="11" name="Picture 10">
            <a:extLst>
              <a:ext uri="{FF2B5EF4-FFF2-40B4-BE49-F238E27FC236}">
                <a16:creationId xmlns:a16="http://schemas.microsoft.com/office/drawing/2014/main" id="{18302168-5001-98EF-110D-6E7F1EB4F05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9200" y="2116362"/>
            <a:ext cx="6391656" cy="3453704"/>
          </a:xfrm>
          <a:prstGeom prst="rect">
            <a:avLst/>
          </a:prstGeom>
        </p:spPr>
      </p:pic>
    </p:spTree>
    <p:extLst>
      <p:ext uri="{BB962C8B-B14F-4D97-AF65-F5344CB8AC3E}">
        <p14:creationId xmlns:p14="http://schemas.microsoft.com/office/powerpoint/2010/main" val="2537957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DBBD783-9A92-7583-05E4-CE3C3AF7B35B}"/>
              </a:ext>
            </a:extLst>
          </p:cNvPr>
          <p:cNvSpPr>
            <a:spLocks noGrp="1"/>
          </p:cNvSpPr>
          <p:nvPr>
            <p:ph type="dt" sz="half" idx="10"/>
          </p:nvPr>
        </p:nvSpPr>
        <p:spPr/>
        <p:txBody>
          <a:bodyPr/>
          <a:lstStyle/>
          <a:p>
            <a:pPr>
              <a:defRPr/>
            </a:pPr>
            <a:fld id="{19913FB6-C30D-42EE-A322-408E6591B544}" type="datetime1">
              <a:rPr lang="en-IN" smtClean="0"/>
              <a:t>21-06-2022</a:t>
            </a:fld>
            <a:endParaRPr lang="en-US"/>
          </a:p>
        </p:txBody>
      </p:sp>
      <p:sp>
        <p:nvSpPr>
          <p:cNvPr id="5" name="Footer Placeholder 4">
            <a:extLst>
              <a:ext uri="{FF2B5EF4-FFF2-40B4-BE49-F238E27FC236}">
                <a16:creationId xmlns:a16="http://schemas.microsoft.com/office/drawing/2014/main" id="{CDE9D9D8-7E2B-5732-3025-42A7DF630693}"/>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57FDD513-4041-4DF7-6A3E-F6BCF6A39022}"/>
              </a:ext>
            </a:extLst>
          </p:cNvPr>
          <p:cNvSpPr>
            <a:spLocks noGrp="1"/>
          </p:cNvSpPr>
          <p:nvPr>
            <p:ph type="sldNum" sz="quarter" idx="12"/>
          </p:nvPr>
        </p:nvSpPr>
        <p:spPr/>
        <p:txBody>
          <a:bodyPr/>
          <a:lstStyle/>
          <a:p>
            <a:pPr>
              <a:defRPr/>
            </a:pPr>
            <a:fld id="{45EA2ECD-A7C9-4BC5-B99B-D6CB857FEA44}" type="slidenum">
              <a:rPr lang="en-US" smtClean="0"/>
              <a:pPr>
                <a:defRPr/>
              </a:pPr>
              <a:t>27</a:t>
            </a:fld>
            <a:endParaRPr lang="en-US"/>
          </a:p>
        </p:txBody>
      </p:sp>
      <p:sp>
        <p:nvSpPr>
          <p:cNvPr id="7" name="Title 1">
            <a:extLst>
              <a:ext uri="{FF2B5EF4-FFF2-40B4-BE49-F238E27FC236}">
                <a16:creationId xmlns:a16="http://schemas.microsoft.com/office/drawing/2014/main" id="{BD4F3F03-7BA7-635B-D9E9-DDE01034B0C2}"/>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475A1B9F-FA92-D345-431C-B9B9BF9F7FE7}"/>
              </a:ext>
            </a:extLst>
          </p:cNvPr>
          <p:cNvSpPr>
            <a:spLocks noGrp="1"/>
          </p:cNvSpPr>
          <p:nvPr>
            <p:ph type="title"/>
          </p:nvPr>
        </p:nvSpPr>
        <p:spPr>
          <a:xfrm>
            <a:off x="0" y="914400"/>
            <a:ext cx="9144000" cy="1066800"/>
          </a:xfrm>
        </p:spPr>
        <p:txBody>
          <a:bodyPr/>
          <a:lstStyle/>
          <a:p>
            <a:r>
              <a:rPr lang="en-US" sz="3800" b="1" dirty="0">
                <a:latin typeface="Arial" pitchFamily="34" charset="0"/>
              </a:rPr>
              <a:t>Module 3: Voting (Contd.)</a:t>
            </a:r>
          </a:p>
        </p:txBody>
      </p:sp>
      <p:sp>
        <p:nvSpPr>
          <p:cNvPr id="9" name="Content Placeholder 2">
            <a:extLst>
              <a:ext uri="{FF2B5EF4-FFF2-40B4-BE49-F238E27FC236}">
                <a16:creationId xmlns:a16="http://schemas.microsoft.com/office/drawing/2014/main" id="{6FB3964B-BF53-B07A-CE3F-560F85FEC0AB}"/>
              </a:ext>
            </a:extLst>
          </p:cNvPr>
          <p:cNvSpPr>
            <a:spLocks noGrp="1"/>
          </p:cNvSpPr>
          <p:nvPr>
            <p:ph idx="1"/>
          </p:nvPr>
        </p:nvSpPr>
        <p:spPr>
          <a:xfrm>
            <a:off x="0" y="2133600"/>
            <a:ext cx="9144000" cy="4222750"/>
          </a:xfrm>
        </p:spPr>
        <p:txBody>
          <a:bodyPr/>
          <a:lstStyle/>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Users are allowed into the voting page after setting up </a:t>
            </a:r>
            <a:r>
              <a:rPr lang="en-IN" sz="24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Metamask</a:t>
            </a:r>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and logging into the system using the credentials done in sign up. </a:t>
            </a:r>
          </a:p>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After logging in, the user has to select the party for which he/she wants to vote from the dropdown menu and click the party for whom he wants to select and submit the vote. </a:t>
            </a:r>
          </a:p>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After a user registers their vote, the vote becomes immutable because it is permanently stored in the block, and when the user logs in again they cannot vote again.</a:t>
            </a:r>
            <a:endParaRPr lang="en-IN" sz="2400" dirty="0">
              <a:effectLst/>
              <a:latin typeface="Arial" panose="020B060402020202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6566734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DFCFE37-5A78-0B36-B285-50A8F20C75ED}"/>
              </a:ext>
            </a:extLst>
          </p:cNvPr>
          <p:cNvSpPr>
            <a:spLocks noGrp="1"/>
          </p:cNvSpPr>
          <p:nvPr>
            <p:ph type="dt" sz="half" idx="10"/>
          </p:nvPr>
        </p:nvSpPr>
        <p:spPr/>
        <p:txBody>
          <a:bodyPr/>
          <a:lstStyle/>
          <a:p>
            <a:pPr>
              <a:defRPr/>
            </a:pPr>
            <a:fld id="{229AC086-0E97-4186-8F06-88A6B4350D5D}" type="datetime1">
              <a:rPr lang="en-IN" smtClean="0"/>
              <a:t>21-06-2022</a:t>
            </a:fld>
            <a:endParaRPr lang="en-US"/>
          </a:p>
        </p:txBody>
      </p:sp>
      <p:sp>
        <p:nvSpPr>
          <p:cNvPr id="5" name="Footer Placeholder 4">
            <a:extLst>
              <a:ext uri="{FF2B5EF4-FFF2-40B4-BE49-F238E27FC236}">
                <a16:creationId xmlns:a16="http://schemas.microsoft.com/office/drawing/2014/main" id="{6A64AECE-AD85-3C72-38E0-9C48BCC7EAC2}"/>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480E0280-BAE3-376C-1313-EC5292575191}"/>
              </a:ext>
            </a:extLst>
          </p:cNvPr>
          <p:cNvSpPr>
            <a:spLocks noGrp="1"/>
          </p:cNvSpPr>
          <p:nvPr>
            <p:ph type="sldNum" sz="quarter" idx="12"/>
          </p:nvPr>
        </p:nvSpPr>
        <p:spPr/>
        <p:txBody>
          <a:bodyPr/>
          <a:lstStyle/>
          <a:p>
            <a:pPr>
              <a:defRPr/>
            </a:pPr>
            <a:fld id="{45EA2ECD-A7C9-4BC5-B99B-D6CB857FEA44}" type="slidenum">
              <a:rPr lang="en-US" smtClean="0"/>
              <a:pPr>
                <a:defRPr/>
              </a:pPr>
              <a:t>28</a:t>
            </a:fld>
            <a:endParaRPr lang="en-US"/>
          </a:p>
        </p:txBody>
      </p:sp>
      <p:sp>
        <p:nvSpPr>
          <p:cNvPr id="7" name="Title 1">
            <a:extLst>
              <a:ext uri="{FF2B5EF4-FFF2-40B4-BE49-F238E27FC236}">
                <a16:creationId xmlns:a16="http://schemas.microsoft.com/office/drawing/2014/main" id="{D9812669-56F7-38CC-880B-B2904F600F91}"/>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96070C12-C547-32A2-6353-742D0540573D}"/>
              </a:ext>
            </a:extLst>
          </p:cNvPr>
          <p:cNvSpPr>
            <a:spLocks noGrp="1"/>
          </p:cNvSpPr>
          <p:nvPr>
            <p:ph type="title"/>
          </p:nvPr>
        </p:nvSpPr>
        <p:spPr>
          <a:xfrm>
            <a:off x="0" y="990600"/>
            <a:ext cx="9144000" cy="990600"/>
          </a:xfrm>
        </p:spPr>
        <p:txBody>
          <a:bodyPr/>
          <a:lstStyle/>
          <a:p>
            <a:r>
              <a:rPr lang="en-US" sz="3800" b="1" dirty="0">
                <a:latin typeface="Arial" pitchFamily="34" charset="0"/>
              </a:rPr>
              <a:t>Module 4: Vote Count(Admin Only)</a:t>
            </a:r>
          </a:p>
        </p:txBody>
      </p:sp>
      <p:pic>
        <p:nvPicPr>
          <p:cNvPr id="10" name="Picture 9">
            <a:extLst>
              <a:ext uri="{FF2B5EF4-FFF2-40B4-BE49-F238E27FC236}">
                <a16:creationId xmlns:a16="http://schemas.microsoft.com/office/drawing/2014/main" id="{DA9D0AE0-D08F-B82D-4FA9-251D953FA1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2981" y="2286000"/>
            <a:ext cx="6238037" cy="3370697"/>
          </a:xfrm>
          <a:prstGeom prst="rect">
            <a:avLst/>
          </a:prstGeom>
        </p:spPr>
      </p:pic>
    </p:spTree>
    <p:extLst>
      <p:ext uri="{BB962C8B-B14F-4D97-AF65-F5344CB8AC3E}">
        <p14:creationId xmlns:p14="http://schemas.microsoft.com/office/powerpoint/2010/main" val="17875311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C806852-71C4-841A-4916-FC20AEA83DEC}"/>
              </a:ext>
            </a:extLst>
          </p:cNvPr>
          <p:cNvSpPr>
            <a:spLocks noGrp="1"/>
          </p:cNvSpPr>
          <p:nvPr>
            <p:ph type="dt" sz="half" idx="10"/>
          </p:nvPr>
        </p:nvSpPr>
        <p:spPr/>
        <p:txBody>
          <a:bodyPr/>
          <a:lstStyle/>
          <a:p>
            <a:pPr>
              <a:defRPr/>
            </a:pPr>
            <a:fld id="{19913FB6-C30D-42EE-A322-408E6591B544}" type="datetime1">
              <a:rPr lang="en-IN" smtClean="0"/>
              <a:t>21-06-2022</a:t>
            </a:fld>
            <a:endParaRPr lang="en-US"/>
          </a:p>
        </p:txBody>
      </p:sp>
      <p:sp>
        <p:nvSpPr>
          <p:cNvPr id="5" name="Footer Placeholder 4">
            <a:extLst>
              <a:ext uri="{FF2B5EF4-FFF2-40B4-BE49-F238E27FC236}">
                <a16:creationId xmlns:a16="http://schemas.microsoft.com/office/drawing/2014/main" id="{27D73B56-F2B8-2B00-C5EF-EC585A60429E}"/>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7DA7FE1A-4D53-9BED-5567-6E932D87A15C}"/>
              </a:ext>
            </a:extLst>
          </p:cNvPr>
          <p:cNvSpPr>
            <a:spLocks noGrp="1"/>
          </p:cNvSpPr>
          <p:nvPr>
            <p:ph type="sldNum" sz="quarter" idx="12"/>
          </p:nvPr>
        </p:nvSpPr>
        <p:spPr/>
        <p:txBody>
          <a:bodyPr/>
          <a:lstStyle/>
          <a:p>
            <a:pPr>
              <a:defRPr/>
            </a:pPr>
            <a:fld id="{45EA2ECD-A7C9-4BC5-B99B-D6CB857FEA44}" type="slidenum">
              <a:rPr lang="en-US" smtClean="0"/>
              <a:pPr>
                <a:defRPr/>
              </a:pPr>
              <a:t>29</a:t>
            </a:fld>
            <a:endParaRPr lang="en-US"/>
          </a:p>
        </p:txBody>
      </p:sp>
      <p:sp>
        <p:nvSpPr>
          <p:cNvPr id="7" name="Title 1">
            <a:extLst>
              <a:ext uri="{FF2B5EF4-FFF2-40B4-BE49-F238E27FC236}">
                <a16:creationId xmlns:a16="http://schemas.microsoft.com/office/drawing/2014/main" id="{757B0B1F-34B3-8BC8-3644-9AE2A6AEA7DC}"/>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CBE85EF9-DE01-75B1-1566-5BEBADE1CECF}"/>
              </a:ext>
            </a:extLst>
          </p:cNvPr>
          <p:cNvSpPr>
            <a:spLocks noGrp="1"/>
          </p:cNvSpPr>
          <p:nvPr>
            <p:ph type="title"/>
          </p:nvPr>
        </p:nvSpPr>
        <p:spPr>
          <a:xfrm>
            <a:off x="0" y="990600"/>
            <a:ext cx="9144000" cy="990600"/>
          </a:xfrm>
        </p:spPr>
        <p:txBody>
          <a:bodyPr/>
          <a:lstStyle/>
          <a:p>
            <a:r>
              <a:rPr lang="en-US" sz="3800" b="1" dirty="0">
                <a:latin typeface="Arial" pitchFamily="34" charset="0"/>
              </a:rPr>
              <a:t>Module 4: Vote Count(Admin Only) (Contd.)</a:t>
            </a:r>
          </a:p>
        </p:txBody>
      </p:sp>
      <p:sp>
        <p:nvSpPr>
          <p:cNvPr id="9" name="Content Placeholder 2">
            <a:extLst>
              <a:ext uri="{FF2B5EF4-FFF2-40B4-BE49-F238E27FC236}">
                <a16:creationId xmlns:a16="http://schemas.microsoft.com/office/drawing/2014/main" id="{ACE1CC54-DC5E-56C0-E344-CEFFEE2C4E2D}"/>
              </a:ext>
            </a:extLst>
          </p:cNvPr>
          <p:cNvSpPr>
            <a:spLocks noGrp="1"/>
          </p:cNvSpPr>
          <p:nvPr>
            <p:ph idx="1"/>
          </p:nvPr>
        </p:nvSpPr>
        <p:spPr>
          <a:xfrm>
            <a:off x="0" y="2133600"/>
            <a:ext cx="9067800" cy="3733800"/>
          </a:xfrm>
        </p:spPr>
        <p:txBody>
          <a:bodyPr/>
          <a:lstStyle/>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After the user votes in the system, there is no more accessibility for them in the system. </a:t>
            </a:r>
          </a:p>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result of the election, which is the total number of votes acquired by each party can only be seen by the admin in the admin login where the admin has no access to manipulation of data.  </a:t>
            </a:r>
          </a:p>
          <a:p>
            <a:pPr algn="just"/>
            <a:r>
              <a:rPr lang="en-IN" sz="24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total number of votes cast for each party is published in a table, and the party with the most votes is declared the election winner.</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06290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3"/>
          <p:cNvSpPr>
            <a:spLocks noGrp="1"/>
          </p:cNvSpPr>
          <p:nvPr>
            <p:ph type="dt" sz="half" idx="10"/>
          </p:nvPr>
        </p:nvSpPr>
        <p:spPr/>
        <p:txBody>
          <a:bodyPr/>
          <a:lstStyle/>
          <a:p>
            <a:pPr>
              <a:defRPr/>
            </a:pPr>
            <a:fld id="{2C809919-0310-46C4-AAD1-050C92A1352A}" type="datetime1">
              <a:rPr lang="en-IN" smtClean="0"/>
              <a:t>21-06-2022</a:t>
            </a:fld>
            <a:endParaRPr lang="en-US"/>
          </a:p>
        </p:txBody>
      </p:sp>
      <p:sp>
        <p:nvSpPr>
          <p:cNvPr id="8" name="Slide Number Placeholder 5"/>
          <p:cNvSpPr>
            <a:spLocks noGrp="1"/>
          </p:cNvSpPr>
          <p:nvPr>
            <p:ph type="sldNum" sz="quarter" idx="12"/>
          </p:nvPr>
        </p:nvSpPr>
        <p:spPr/>
        <p:txBody>
          <a:bodyPr/>
          <a:lstStyle/>
          <a:p>
            <a:pPr>
              <a:defRPr/>
            </a:pPr>
            <a:fld id="{2EABD33F-7093-4BAB-962E-F5CCCB8AA45E}" type="slidenum">
              <a:rPr lang="en-US"/>
              <a:pPr>
                <a:defRPr/>
              </a:pPr>
              <a:t>3</a:t>
            </a:fld>
            <a:endParaRPr lang="en-US"/>
          </a:p>
        </p:txBody>
      </p:sp>
      <p:sp>
        <p:nvSpPr>
          <p:cNvPr id="4098" name="Title 1"/>
          <p:cNvSpPr>
            <a:spLocks noGrp="1"/>
          </p:cNvSpPr>
          <p:nvPr>
            <p:ph type="title"/>
          </p:nvPr>
        </p:nvSpPr>
        <p:spPr>
          <a:xfrm>
            <a:off x="0" y="1143000"/>
            <a:ext cx="9144000" cy="762000"/>
          </a:xfrm>
        </p:spPr>
        <p:txBody>
          <a:bodyPr/>
          <a:lstStyle/>
          <a:p>
            <a:pPr eaLnBrk="1" hangingPunct="1"/>
            <a:r>
              <a:rPr lang="en-US" sz="3800" b="1" dirty="0">
                <a:latin typeface="Arial" pitchFamily="34" charset="0"/>
                <a:cs typeface="Arial" pitchFamily="34" charset="0"/>
              </a:rPr>
              <a:t>Motivation</a:t>
            </a:r>
          </a:p>
        </p:txBody>
      </p:sp>
      <p:sp>
        <p:nvSpPr>
          <p:cNvPr id="4099" name="Content Placeholder 2"/>
          <p:cNvSpPr>
            <a:spLocks noGrp="1"/>
          </p:cNvSpPr>
          <p:nvPr>
            <p:ph idx="1"/>
          </p:nvPr>
        </p:nvSpPr>
        <p:spPr>
          <a:xfrm>
            <a:off x="0" y="2362201"/>
            <a:ext cx="9144000" cy="3047999"/>
          </a:xfrm>
        </p:spPr>
        <p:txBody>
          <a:bodyPr/>
          <a:lstStyle/>
          <a:p>
            <a:pPr algn="just" eaLnBrk="1" hangingPunct="1"/>
            <a:r>
              <a:rPr lang="en-US" sz="2800" dirty="0">
                <a:latin typeface="Arial" pitchFamily="34" charset="0"/>
                <a:cs typeface="Arial" pitchFamily="34" charset="0"/>
              </a:rPr>
              <a:t>To allow people to vote from the comfort of their homes and increase the voter turnout during elections.</a:t>
            </a:r>
          </a:p>
          <a:p>
            <a:pPr algn="just" eaLnBrk="1" hangingPunct="1"/>
            <a:endParaRPr lang="en-US" sz="2800" dirty="0">
              <a:latin typeface="Arial" pitchFamily="34" charset="0"/>
              <a:cs typeface="Arial" pitchFamily="34" charset="0"/>
            </a:endParaRPr>
          </a:p>
          <a:p>
            <a:pPr algn="just" eaLnBrk="1" hangingPunct="1"/>
            <a:r>
              <a:rPr lang="en-US" sz="2800" dirty="0">
                <a:latin typeface="Arial" pitchFamily="34" charset="0"/>
                <a:cs typeface="Arial" pitchFamily="34" charset="0"/>
              </a:rPr>
              <a:t>To enhance the security of the voting process by using a decentralized blockchain mechanism.</a:t>
            </a:r>
          </a:p>
        </p:txBody>
      </p:sp>
      <p:sp>
        <p:nvSpPr>
          <p:cNvPr id="9" name="Slide Number Placeholder 8"/>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C22446EB-744F-41F3-8461-8854382743CB}" type="slidenum">
              <a:rPr lang="en-US" sz="1200">
                <a:solidFill>
                  <a:schemeClr val="tx1">
                    <a:tint val="75000"/>
                  </a:schemeClr>
                </a:solidFill>
                <a:latin typeface="+mn-lt"/>
                <a:cs typeface="+mn-cs"/>
              </a:rPr>
              <a:pPr algn="r" fontAlgn="auto">
                <a:spcBef>
                  <a:spcPts val="0"/>
                </a:spcBef>
                <a:spcAft>
                  <a:spcPts val="0"/>
                </a:spcAft>
                <a:defRPr/>
              </a:pPr>
              <a:t>3</a:t>
            </a:fld>
            <a:endParaRPr lang="en-US" sz="1200">
              <a:solidFill>
                <a:schemeClr val="tx1">
                  <a:tint val="75000"/>
                </a:schemeClr>
              </a:solidFill>
              <a:latin typeface="+mn-lt"/>
              <a:cs typeface="+mn-cs"/>
            </a:endParaRPr>
          </a:p>
        </p:txBody>
      </p:sp>
      <p:sp>
        <p:nvSpPr>
          <p:cNvPr id="10" name="Footer Placeholder 9"/>
          <p:cNvSpPr>
            <a:spLocks noGrp="1"/>
          </p:cNvSpPr>
          <p:nvPr>
            <p:ph type="ftr" sz="quarter" idx="11"/>
          </p:nvPr>
        </p:nvSpPr>
        <p:spPr/>
        <p:txBody>
          <a:bodyPr/>
          <a:lstStyle/>
          <a:p>
            <a:r>
              <a:rPr lang="en-US"/>
              <a:t>Final Review</a:t>
            </a:r>
          </a:p>
        </p:txBody>
      </p:sp>
      <p:sp>
        <p:nvSpPr>
          <p:cNvPr id="11" name="Title 1">
            <a:extLst>
              <a:ext uri="{FF2B5EF4-FFF2-40B4-BE49-F238E27FC236}">
                <a16:creationId xmlns:a16="http://schemas.microsoft.com/office/drawing/2014/main" id="{A11DC122-A842-4D01-8958-442BA1DE8057}"/>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87504C0-0583-4579-A49B-BE73C0B18E0D}"/>
              </a:ext>
            </a:extLst>
          </p:cNvPr>
          <p:cNvSpPr>
            <a:spLocks noGrp="1"/>
          </p:cNvSpPr>
          <p:nvPr>
            <p:ph type="dt" sz="half" idx="10"/>
          </p:nvPr>
        </p:nvSpPr>
        <p:spPr/>
        <p:txBody>
          <a:bodyPr/>
          <a:lstStyle/>
          <a:p>
            <a:pPr>
              <a:defRPr/>
            </a:pPr>
            <a:fld id="{E3ED171D-CA26-484B-9589-6637483FAD37}" type="datetime1">
              <a:rPr lang="en-IN" smtClean="0"/>
              <a:t>21-06-2022</a:t>
            </a:fld>
            <a:endParaRPr lang="en-US"/>
          </a:p>
        </p:txBody>
      </p:sp>
      <p:sp>
        <p:nvSpPr>
          <p:cNvPr id="5" name="Footer Placeholder 4">
            <a:extLst>
              <a:ext uri="{FF2B5EF4-FFF2-40B4-BE49-F238E27FC236}">
                <a16:creationId xmlns:a16="http://schemas.microsoft.com/office/drawing/2014/main" id="{3A4DDB43-58CC-4B57-9373-ED6515F108B1}"/>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6CA5ED11-ACA2-41DD-9D06-68B98A14DDF7}"/>
              </a:ext>
            </a:extLst>
          </p:cNvPr>
          <p:cNvSpPr>
            <a:spLocks noGrp="1"/>
          </p:cNvSpPr>
          <p:nvPr>
            <p:ph type="sldNum" sz="quarter" idx="12"/>
          </p:nvPr>
        </p:nvSpPr>
        <p:spPr/>
        <p:txBody>
          <a:bodyPr/>
          <a:lstStyle/>
          <a:p>
            <a:pPr>
              <a:defRPr/>
            </a:pPr>
            <a:fld id="{45EA2ECD-A7C9-4BC5-B99B-D6CB857FEA44}" type="slidenum">
              <a:rPr lang="en-US" smtClean="0"/>
              <a:pPr>
                <a:defRPr/>
              </a:pPr>
              <a:t>30</a:t>
            </a:fld>
            <a:endParaRPr lang="en-US"/>
          </a:p>
        </p:txBody>
      </p:sp>
      <p:sp>
        <p:nvSpPr>
          <p:cNvPr id="7" name="Title 1">
            <a:extLst>
              <a:ext uri="{FF2B5EF4-FFF2-40B4-BE49-F238E27FC236}">
                <a16:creationId xmlns:a16="http://schemas.microsoft.com/office/drawing/2014/main" id="{7A1A6338-EBE4-445D-8FFD-72AEC6333535}"/>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D19130C6-4A37-4851-A5D8-B55803812244}"/>
              </a:ext>
            </a:extLst>
          </p:cNvPr>
          <p:cNvSpPr>
            <a:spLocks noGrp="1"/>
          </p:cNvSpPr>
          <p:nvPr>
            <p:ph type="title"/>
          </p:nvPr>
        </p:nvSpPr>
        <p:spPr>
          <a:xfrm>
            <a:off x="0" y="937862"/>
            <a:ext cx="9144000" cy="648891"/>
          </a:xfrm>
        </p:spPr>
        <p:txBody>
          <a:bodyPr/>
          <a:lstStyle/>
          <a:p>
            <a:r>
              <a:rPr lang="en-US" sz="3800" b="1" dirty="0">
                <a:latin typeface="Arial" pitchFamily="34" charset="0"/>
              </a:rPr>
              <a:t>Snapshots of the Results</a:t>
            </a:r>
          </a:p>
        </p:txBody>
      </p:sp>
      <p:pic>
        <p:nvPicPr>
          <p:cNvPr id="1026" name="Picture 2">
            <a:extLst>
              <a:ext uri="{FF2B5EF4-FFF2-40B4-BE49-F238E27FC236}">
                <a16:creationId xmlns:a16="http://schemas.microsoft.com/office/drawing/2014/main" id="{DFD06F41-DB49-3E7A-A0E4-A145E8F6F0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424" y="1904160"/>
            <a:ext cx="6937151" cy="3703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38838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197B368-11B8-404A-87B8-83745E7B21B0}"/>
              </a:ext>
            </a:extLst>
          </p:cNvPr>
          <p:cNvSpPr>
            <a:spLocks noGrp="1"/>
          </p:cNvSpPr>
          <p:nvPr>
            <p:ph type="dt" sz="half" idx="10"/>
          </p:nvPr>
        </p:nvSpPr>
        <p:spPr/>
        <p:txBody>
          <a:bodyPr/>
          <a:lstStyle/>
          <a:p>
            <a:pPr>
              <a:defRPr/>
            </a:pPr>
            <a:fld id="{C2659BBB-31C3-4B24-BEEA-E511933A30CA}" type="datetime1">
              <a:rPr lang="en-IN" smtClean="0"/>
              <a:t>21-06-2022</a:t>
            </a:fld>
            <a:endParaRPr lang="en-US"/>
          </a:p>
        </p:txBody>
      </p:sp>
      <p:sp>
        <p:nvSpPr>
          <p:cNvPr id="5" name="Footer Placeholder 4">
            <a:extLst>
              <a:ext uri="{FF2B5EF4-FFF2-40B4-BE49-F238E27FC236}">
                <a16:creationId xmlns:a16="http://schemas.microsoft.com/office/drawing/2014/main" id="{3C334040-CED3-40F4-A668-31022C5C67CD}"/>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DA244726-BF6F-4DF3-9529-B76D4D30649C}"/>
              </a:ext>
            </a:extLst>
          </p:cNvPr>
          <p:cNvSpPr>
            <a:spLocks noGrp="1"/>
          </p:cNvSpPr>
          <p:nvPr>
            <p:ph type="sldNum" sz="quarter" idx="12"/>
          </p:nvPr>
        </p:nvSpPr>
        <p:spPr/>
        <p:txBody>
          <a:bodyPr/>
          <a:lstStyle/>
          <a:p>
            <a:pPr>
              <a:defRPr/>
            </a:pPr>
            <a:fld id="{45EA2ECD-A7C9-4BC5-B99B-D6CB857FEA44}" type="slidenum">
              <a:rPr lang="en-US" smtClean="0"/>
              <a:pPr>
                <a:defRPr/>
              </a:pPr>
              <a:t>31</a:t>
            </a:fld>
            <a:endParaRPr lang="en-US"/>
          </a:p>
        </p:txBody>
      </p:sp>
      <p:sp>
        <p:nvSpPr>
          <p:cNvPr id="7" name="Title 1">
            <a:extLst>
              <a:ext uri="{FF2B5EF4-FFF2-40B4-BE49-F238E27FC236}">
                <a16:creationId xmlns:a16="http://schemas.microsoft.com/office/drawing/2014/main" id="{E7FD923C-3A5B-4882-A013-F56E7810C7AC}"/>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pic>
        <p:nvPicPr>
          <p:cNvPr id="3" name="Picture 2">
            <a:extLst>
              <a:ext uri="{FF2B5EF4-FFF2-40B4-BE49-F238E27FC236}">
                <a16:creationId xmlns:a16="http://schemas.microsoft.com/office/drawing/2014/main" id="{8A2A9831-1C5A-92BC-DB75-6BAC2AEBDA4C}"/>
              </a:ext>
            </a:extLst>
          </p:cNvPr>
          <p:cNvPicPr>
            <a:picLocks noChangeAspect="1"/>
          </p:cNvPicPr>
          <p:nvPr/>
        </p:nvPicPr>
        <p:blipFill>
          <a:blip r:embed="rId2"/>
          <a:stretch>
            <a:fillRect/>
          </a:stretch>
        </p:blipFill>
        <p:spPr>
          <a:xfrm>
            <a:off x="237067" y="990600"/>
            <a:ext cx="8669866" cy="4876800"/>
          </a:xfrm>
          <a:prstGeom prst="rect">
            <a:avLst/>
          </a:prstGeom>
        </p:spPr>
      </p:pic>
    </p:spTree>
    <p:extLst>
      <p:ext uri="{BB962C8B-B14F-4D97-AF65-F5344CB8AC3E}">
        <p14:creationId xmlns:p14="http://schemas.microsoft.com/office/powerpoint/2010/main" val="8387855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DD75F-4C3A-445F-95F9-47D06D392576}"/>
              </a:ext>
            </a:extLst>
          </p:cNvPr>
          <p:cNvSpPr>
            <a:spLocks noGrp="1"/>
          </p:cNvSpPr>
          <p:nvPr>
            <p:ph type="title"/>
          </p:nvPr>
        </p:nvSpPr>
        <p:spPr/>
        <p:txBody>
          <a:bodyPr/>
          <a:lstStyle/>
          <a:p>
            <a:r>
              <a:rPr lang="en-US" dirty="0"/>
              <a:t>		</a:t>
            </a:r>
            <a:endParaRPr lang="en-IN" dirty="0"/>
          </a:p>
        </p:txBody>
      </p:sp>
      <p:sp>
        <p:nvSpPr>
          <p:cNvPr id="4" name="Date Placeholder 3">
            <a:extLst>
              <a:ext uri="{FF2B5EF4-FFF2-40B4-BE49-F238E27FC236}">
                <a16:creationId xmlns:a16="http://schemas.microsoft.com/office/drawing/2014/main" id="{D856326E-94A7-4744-ACB2-990E856F7A2F}"/>
              </a:ext>
            </a:extLst>
          </p:cNvPr>
          <p:cNvSpPr>
            <a:spLocks noGrp="1"/>
          </p:cNvSpPr>
          <p:nvPr>
            <p:ph type="dt" sz="half" idx="10"/>
          </p:nvPr>
        </p:nvSpPr>
        <p:spPr/>
        <p:txBody>
          <a:bodyPr/>
          <a:lstStyle/>
          <a:p>
            <a:pPr>
              <a:defRPr/>
            </a:pPr>
            <a:fld id="{CBC27584-2EAF-4584-8565-DB647A688EE3}" type="datetime1">
              <a:rPr lang="en-IN" smtClean="0"/>
              <a:t>21-06-2022</a:t>
            </a:fld>
            <a:endParaRPr lang="en-US"/>
          </a:p>
        </p:txBody>
      </p:sp>
      <p:sp>
        <p:nvSpPr>
          <p:cNvPr id="5" name="Footer Placeholder 4">
            <a:extLst>
              <a:ext uri="{FF2B5EF4-FFF2-40B4-BE49-F238E27FC236}">
                <a16:creationId xmlns:a16="http://schemas.microsoft.com/office/drawing/2014/main" id="{E749AFE9-6965-4022-B7E3-FCC8525FF6D4}"/>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4A1E9AE1-F688-487A-86F2-456D086E6BB1}"/>
              </a:ext>
            </a:extLst>
          </p:cNvPr>
          <p:cNvSpPr>
            <a:spLocks noGrp="1"/>
          </p:cNvSpPr>
          <p:nvPr>
            <p:ph type="sldNum" sz="quarter" idx="12"/>
          </p:nvPr>
        </p:nvSpPr>
        <p:spPr/>
        <p:txBody>
          <a:bodyPr/>
          <a:lstStyle/>
          <a:p>
            <a:pPr>
              <a:defRPr/>
            </a:pPr>
            <a:fld id="{45EA2ECD-A7C9-4BC5-B99B-D6CB857FEA44}" type="slidenum">
              <a:rPr lang="en-US" smtClean="0"/>
              <a:pPr>
                <a:defRPr/>
              </a:pPr>
              <a:t>32</a:t>
            </a:fld>
            <a:endParaRPr lang="en-US"/>
          </a:p>
        </p:txBody>
      </p:sp>
      <p:sp>
        <p:nvSpPr>
          <p:cNvPr id="7" name="Title 1">
            <a:extLst>
              <a:ext uri="{FF2B5EF4-FFF2-40B4-BE49-F238E27FC236}">
                <a16:creationId xmlns:a16="http://schemas.microsoft.com/office/drawing/2014/main" id="{0AAFE1AB-B230-49B9-B0F3-987188E43FB1}"/>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pic>
        <p:nvPicPr>
          <p:cNvPr id="3074" name="Picture 2">
            <a:extLst>
              <a:ext uri="{FF2B5EF4-FFF2-40B4-BE49-F238E27FC236}">
                <a16:creationId xmlns:a16="http://schemas.microsoft.com/office/drawing/2014/main" id="{30276AF1-D90F-D304-5F1E-50F1BAC727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8243" y="1692276"/>
            <a:ext cx="6767513" cy="3792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30758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DD75F-4C3A-445F-95F9-47D06D392576}"/>
              </a:ext>
            </a:extLst>
          </p:cNvPr>
          <p:cNvSpPr>
            <a:spLocks noGrp="1"/>
          </p:cNvSpPr>
          <p:nvPr>
            <p:ph type="title"/>
          </p:nvPr>
        </p:nvSpPr>
        <p:spPr/>
        <p:txBody>
          <a:bodyPr/>
          <a:lstStyle/>
          <a:p>
            <a:r>
              <a:rPr lang="en-US" dirty="0"/>
              <a:t>		</a:t>
            </a:r>
            <a:endParaRPr lang="en-IN" dirty="0"/>
          </a:p>
        </p:txBody>
      </p:sp>
      <p:sp>
        <p:nvSpPr>
          <p:cNvPr id="4" name="Date Placeholder 3">
            <a:extLst>
              <a:ext uri="{FF2B5EF4-FFF2-40B4-BE49-F238E27FC236}">
                <a16:creationId xmlns:a16="http://schemas.microsoft.com/office/drawing/2014/main" id="{D856326E-94A7-4744-ACB2-990E856F7A2F}"/>
              </a:ext>
            </a:extLst>
          </p:cNvPr>
          <p:cNvSpPr>
            <a:spLocks noGrp="1"/>
          </p:cNvSpPr>
          <p:nvPr>
            <p:ph type="dt" sz="half" idx="10"/>
          </p:nvPr>
        </p:nvSpPr>
        <p:spPr/>
        <p:txBody>
          <a:bodyPr/>
          <a:lstStyle/>
          <a:p>
            <a:pPr>
              <a:defRPr/>
            </a:pPr>
            <a:fld id="{51216BE3-BBB3-48C6-8487-00C5BD10ED9D}" type="datetime1">
              <a:rPr lang="en-IN" smtClean="0"/>
              <a:t>21-06-2022</a:t>
            </a:fld>
            <a:endParaRPr lang="en-US"/>
          </a:p>
        </p:txBody>
      </p:sp>
      <p:sp>
        <p:nvSpPr>
          <p:cNvPr id="5" name="Footer Placeholder 4">
            <a:extLst>
              <a:ext uri="{FF2B5EF4-FFF2-40B4-BE49-F238E27FC236}">
                <a16:creationId xmlns:a16="http://schemas.microsoft.com/office/drawing/2014/main" id="{E749AFE9-6965-4022-B7E3-FCC8525FF6D4}"/>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4A1E9AE1-F688-487A-86F2-456D086E6BB1}"/>
              </a:ext>
            </a:extLst>
          </p:cNvPr>
          <p:cNvSpPr>
            <a:spLocks noGrp="1"/>
          </p:cNvSpPr>
          <p:nvPr>
            <p:ph type="sldNum" sz="quarter" idx="12"/>
          </p:nvPr>
        </p:nvSpPr>
        <p:spPr/>
        <p:txBody>
          <a:bodyPr/>
          <a:lstStyle/>
          <a:p>
            <a:pPr>
              <a:defRPr/>
            </a:pPr>
            <a:fld id="{45EA2ECD-A7C9-4BC5-B99B-D6CB857FEA44}" type="slidenum">
              <a:rPr lang="en-US" smtClean="0"/>
              <a:pPr>
                <a:defRPr/>
              </a:pPr>
              <a:t>33</a:t>
            </a:fld>
            <a:endParaRPr lang="en-US"/>
          </a:p>
        </p:txBody>
      </p:sp>
      <p:sp>
        <p:nvSpPr>
          <p:cNvPr id="7" name="Title 1">
            <a:extLst>
              <a:ext uri="{FF2B5EF4-FFF2-40B4-BE49-F238E27FC236}">
                <a16:creationId xmlns:a16="http://schemas.microsoft.com/office/drawing/2014/main" id="{0AAFE1AB-B230-49B9-B0F3-987188E43FB1}"/>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pic>
        <p:nvPicPr>
          <p:cNvPr id="4098" name="Picture 2">
            <a:extLst>
              <a:ext uri="{FF2B5EF4-FFF2-40B4-BE49-F238E27FC236}">
                <a16:creationId xmlns:a16="http://schemas.microsoft.com/office/drawing/2014/main" id="{D12BD03E-92C5-8260-4601-D7F3CB962B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5271" y="1600200"/>
            <a:ext cx="6813457" cy="3829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94263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D65A45C-2DB5-4C5C-B542-0F41DC13947E}"/>
              </a:ext>
            </a:extLst>
          </p:cNvPr>
          <p:cNvSpPr>
            <a:spLocks noGrp="1"/>
          </p:cNvSpPr>
          <p:nvPr>
            <p:ph type="dt" sz="half" idx="10"/>
          </p:nvPr>
        </p:nvSpPr>
        <p:spPr/>
        <p:txBody>
          <a:bodyPr/>
          <a:lstStyle/>
          <a:p>
            <a:pPr>
              <a:defRPr/>
            </a:pPr>
            <a:fld id="{A1152552-4344-44FF-978A-C841F62440F6}" type="datetime1">
              <a:rPr lang="en-IN" smtClean="0"/>
              <a:t>21-06-2022</a:t>
            </a:fld>
            <a:endParaRPr lang="en-US"/>
          </a:p>
        </p:txBody>
      </p:sp>
      <p:sp>
        <p:nvSpPr>
          <p:cNvPr id="5" name="Footer Placeholder 4">
            <a:extLst>
              <a:ext uri="{FF2B5EF4-FFF2-40B4-BE49-F238E27FC236}">
                <a16:creationId xmlns:a16="http://schemas.microsoft.com/office/drawing/2014/main" id="{19A56984-4FBA-4102-8B83-B93F07A63562}"/>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FFA13901-9E6A-46A5-9ED8-1E9EF029B4DB}"/>
              </a:ext>
            </a:extLst>
          </p:cNvPr>
          <p:cNvSpPr>
            <a:spLocks noGrp="1"/>
          </p:cNvSpPr>
          <p:nvPr>
            <p:ph type="sldNum" sz="quarter" idx="12"/>
          </p:nvPr>
        </p:nvSpPr>
        <p:spPr/>
        <p:txBody>
          <a:bodyPr/>
          <a:lstStyle/>
          <a:p>
            <a:pPr>
              <a:defRPr/>
            </a:pPr>
            <a:fld id="{45EA2ECD-A7C9-4BC5-B99B-D6CB857FEA44}" type="slidenum">
              <a:rPr lang="en-US" smtClean="0"/>
              <a:pPr>
                <a:defRPr/>
              </a:pPr>
              <a:t>34</a:t>
            </a:fld>
            <a:endParaRPr lang="en-US"/>
          </a:p>
        </p:txBody>
      </p:sp>
      <p:sp>
        <p:nvSpPr>
          <p:cNvPr id="7" name="Title 1">
            <a:extLst>
              <a:ext uri="{FF2B5EF4-FFF2-40B4-BE49-F238E27FC236}">
                <a16:creationId xmlns:a16="http://schemas.microsoft.com/office/drawing/2014/main" id="{5BB956A6-8D18-454B-BFC2-7B82E897EF1A}"/>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E9241291-EB73-46DA-929C-98ED8F9E7BC7}"/>
              </a:ext>
            </a:extLst>
          </p:cNvPr>
          <p:cNvSpPr>
            <a:spLocks noGrp="1"/>
          </p:cNvSpPr>
          <p:nvPr>
            <p:ph type="title"/>
          </p:nvPr>
        </p:nvSpPr>
        <p:spPr>
          <a:xfrm>
            <a:off x="0" y="1086573"/>
            <a:ext cx="9144000" cy="624682"/>
          </a:xfrm>
        </p:spPr>
        <p:txBody>
          <a:bodyPr/>
          <a:lstStyle/>
          <a:p>
            <a:r>
              <a:rPr lang="en-US" sz="3800" b="1" dirty="0">
                <a:latin typeface="Arial" pitchFamily="34" charset="0"/>
              </a:rPr>
              <a:t>Applications</a:t>
            </a:r>
          </a:p>
        </p:txBody>
      </p:sp>
      <p:sp>
        <p:nvSpPr>
          <p:cNvPr id="9" name="Content Placeholder 2">
            <a:extLst>
              <a:ext uri="{FF2B5EF4-FFF2-40B4-BE49-F238E27FC236}">
                <a16:creationId xmlns:a16="http://schemas.microsoft.com/office/drawing/2014/main" id="{4A4B69A2-2D8E-470E-B9E1-7042230E6DED}"/>
              </a:ext>
            </a:extLst>
          </p:cNvPr>
          <p:cNvSpPr>
            <a:spLocks noGrp="1"/>
          </p:cNvSpPr>
          <p:nvPr>
            <p:ph idx="1"/>
          </p:nvPr>
        </p:nvSpPr>
        <p:spPr>
          <a:xfrm>
            <a:off x="0" y="2133600"/>
            <a:ext cx="9144000" cy="4038600"/>
          </a:xfrm>
        </p:spPr>
        <p:txBody>
          <a:bodyPr/>
          <a:lstStyle/>
          <a:p>
            <a:pPr algn="just" eaLnBrk="1" hangingPunct="1"/>
            <a:r>
              <a:rPr lang="en-US" sz="2400" dirty="0">
                <a:latin typeface="Arial" panose="020B0604020202020204" pitchFamily="34" charset="0"/>
                <a:cs typeface="Arial" panose="020B0604020202020204" pitchFamily="34" charset="0"/>
              </a:rPr>
              <a:t>The system can be used as a real-world alternative election method to increase security, and voter privacy and make Voting Online.</a:t>
            </a:r>
          </a:p>
        </p:txBody>
      </p:sp>
    </p:spTree>
    <p:extLst>
      <p:ext uri="{BB962C8B-B14F-4D97-AF65-F5344CB8AC3E}">
        <p14:creationId xmlns:p14="http://schemas.microsoft.com/office/powerpoint/2010/main" val="23613143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A9977C-8EFA-41B9-B3D7-84C1BF9B3816}"/>
              </a:ext>
            </a:extLst>
          </p:cNvPr>
          <p:cNvSpPr>
            <a:spLocks noGrp="1"/>
          </p:cNvSpPr>
          <p:nvPr>
            <p:ph type="dt" sz="half" idx="10"/>
          </p:nvPr>
        </p:nvSpPr>
        <p:spPr/>
        <p:txBody>
          <a:bodyPr/>
          <a:lstStyle/>
          <a:p>
            <a:pPr>
              <a:defRPr/>
            </a:pPr>
            <a:fld id="{44F4697D-2910-4EBF-B774-B85E7DB2542B}" type="datetime1">
              <a:rPr lang="en-IN" smtClean="0"/>
              <a:t>21-06-2022</a:t>
            </a:fld>
            <a:endParaRPr lang="en-US"/>
          </a:p>
        </p:txBody>
      </p:sp>
      <p:sp>
        <p:nvSpPr>
          <p:cNvPr id="5" name="Footer Placeholder 4">
            <a:extLst>
              <a:ext uri="{FF2B5EF4-FFF2-40B4-BE49-F238E27FC236}">
                <a16:creationId xmlns:a16="http://schemas.microsoft.com/office/drawing/2014/main" id="{E0F60B4C-152C-40C5-84D0-208EBA9C93BE}"/>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BF822944-25C1-4B14-88C9-68E609954FBD}"/>
              </a:ext>
            </a:extLst>
          </p:cNvPr>
          <p:cNvSpPr>
            <a:spLocks noGrp="1"/>
          </p:cNvSpPr>
          <p:nvPr>
            <p:ph type="sldNum" sz="quarter" idx="12"/>
          </p:nvPr>
        </p:nvSpPr>
        <p:spPr/>
        <p:txBody>
          <a:bodyPr/>
          <a:lstStyle/>
          <a:p>
            <a:pPr>
              <a:defRPr/>
            </a:pPr>
            <a:fld id="{45EA2ECD-A7C9-4BC5-B99B-D6CB857FEA44}" type="slidenum">
              <a:rPr lang="en-US" smtClean="0"/>
              <a:pPr>
                <a:defRPr/>
              </a:pPr>
              <a:t>35</a:t>
            </a:fld>
            <a:endParaRPr lang="en-US"/>
          </a:p>
        </p:txBody>
      </p:sp>
      <p:sp>
        <p:nvSpPr>
          <p:cNvPr id="7" name="Title 1">
            <a:extLst>
              <a:ext uri="{FF2B5EF4-FFF2-40B4-BE49-F238E27FC236}">
                <a16:creationId xmlns:a16="http://schemas.microsoft.com/office/drawing/2014/main" id="{5DAE41B2-3ED4-480F-9AAD-A3D844B501A0}"/>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Rectangle 2">
            <a:extLst>
              <a:ext uri="{FF2B5EF4-FFF2-40B4-BE49-F238E27FC236}">
                <a16:creationId xmlns:a16="http://schemas.microsoft.com/office/drawing/2014/main" id="{C691DB97-8DB9-4C31-8472-348FD4C1DD18}"/>
              </a:ext>
            </a:extLst>
          </p:cNvPr>
          <p:cNvSpPr>
            <a:spLocks noGrp="1"/>
          </p:cNvSpPr>
          <p:nvPr>
            <p:ph type="title"/>
          </p:nvPr>
        </p:nvSpPr>
        <p:spPr>
          <a:xfrm>
            <a:off x="0" y="838200"/>
            <a:ext cx="9144000" cy="776265"/>
          </a:xfrm>
        </p:spPr>
        <p:txBody>
          <a:bodyPr/>
          <a:lstStyle/>
          <a:p>
            <a:r>
              <a:rPr lang="en-US" sz="3800" b="1" dirty="0">
                <a:latin typeface="Arial" pitchFamily="34" charset="0"/>
              </a:rPr>
              <a:t>Conclusion and Future Work</a:t>
            </a:r>
          </a:p>
        </p:txBody>
      </p:sp>
      <p:sp>
        <p:nvSpPr>
          <p:cNvPr id="11" name="Content Placeholder 2">
            <a:extLst>
              <a:ext uri="{FF2B5EF4-FFF2-40B4-BE49-F238E27FC236}">
                <a16:creationId xmlns:a16="http://schemas.microsoft.com/office/drawing/2014/main" id="{4A0C2B1F-79BC-4ACE-8C79-14756D9C0F3C}"/>
              </a:ext>
            </a:extLst>
          </p:cNvPr>
          <p:cNvSpPr>
            <a:spLocks noGrp="1"/>
          </p:cNvSpPr>
          <p:nvPr>
            <p:ph idx="1"/>
          </p:nvPr>
        </p:nvSpPr>
        <p:spPr>
          <a:xfrm>
            <a:off x="0" y="1888704"/>
            <a:ext cx="9144000" cy="4512095"/>
          </a:xfrm>
        </p:spPr>
        <p:txBody>
          <a:bodyPr/>
          <a:lstStyle/>
          <a:p>
            <a:pPr algn="just">
              <a:spcBef>
                <a:spcPts val="1200"/>
              </a:spcBef>
              <a:spcAft>
                <a:spcPts val="1440"/>
              </a:spcAft>
            </a:pPr>
            <a:r>
              <a:rPr lang="en-IN" sz="2400" dirty="0">
                <a:effectLst/>
                <a:latin typeface="Arial" panose="020B0604020202020204" pitchFamily="34" charset="0"/>
                <a:ea typeface="Times New Roman" panose="02020603050405020304" pitchFamily="18" charset="0"/>
                <a:cs typeface="Arial" panose="020B0604020202020204" pitchFamily="34" charset="0"/>
              </a:rPr>
              <a:t>In today's world, the idea of adapting digital voting techniques to make the public political process cheaper, faster, and easier is appealing. This paper is thus made to give the readers a survey of various papers on blockchain-based voting systems. </a:t>
            </a:r>
          </a:p>
          <a:p>
            <a:pPr algn="just">
              <a:spcBef>
                <a:spcPts val="1200"/>
              </a:spcBef>
              <a:spcAft>
                <a:spcPts val="1440"/>
              </a:spcAft>
            </a:pPr>
            <a:r>
              <a:rPr lang="en-IN" sz="2400" dirty="0">
                <a:effectLst/>
                <a:latin typeface="Arial" panose="020B0604020202020204" pitchFamily="34" charset="0"/>
                <a:ea typeface="Times New Roman" panose="02020603050405020304" pitchFamily="18" charset="0"/>
                <a:cs typeface="Arial" panose="020B0604020202020204" pitchFamily="34" charset="0"/>
              </a:rPr>
              <a:t> Making the voting process inexpensive and quick normalizes it in the eyes of voters, lowers a power barrier between the voter and the elected official, and puts pressure on the elected official.</a:t>
            </a:r>
          </a:p>
          <a:p>
            <a:pPr marL="0" indent="0" algn="just" eaLnBrk="1" hangingPunct="1">
              <a:buNone/>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82606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83D5EF8-27FF-4BA7-8091-F1FB756C150D}"/>
              </a:ext>
            </a:extLst>
          </p:cNvPr>
          <p:cNvSpPr>
            <a:spLocks noGrp="1"/>
          </p:cNvSpPr>
          <p:nvPr>
            <p:ph type="dt" sz="half" idx="10"/>
          </p:nvPr>
        </p:nvSpPr>
        <p:spPr/>
        <p:txBody>
          <a:bodyPr/>
          <a:lstStyle/>
          <a:p>
            <a:pPr>
              <a:defRPr/>
            </a:pPr>
            <a:fld id="{A782C3CE-1DD0-44EA-AC33-DCAB3EE9C205}" type="datetime1">
              <a:rPr lang="en-IN" smtClean="0"/>
              <a:t>21-06-2022</a:t>
            </a:fld>
            <a:endParaRPr lang="en-US"/>
          </a:p>
        </p:txBody>
      </p:sp>
      <p:sp>
        <p:nvSpPr>
          <p:cNvPr id="5" name="Footer Placeholder 4">
            <a:extLst>
              <a:ext uri="{FF2B5EF4-FFF2-40B4-BE49-F238E27FC236}">
                <a16:creationId xmlns:a16="http://schemas.microsoft.com/office/drawing/2014/main" id="{8590A32B-4097-4345-B34C-746C558DDD4C}"/>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656CD7B7-9C54-48B0-B72A-A9528448A54C}"/>
              </a:ext>
            </a:extLst>
          </p:cNvPr>
          <p:cNvSpPr>
            <a:spLocks noGrp="1"/>
          </p:cNvSpPr>
          <p:nvPr>
            <p:ph type="sldNum" sz="quarter" idx="12"/>
          </p:nvPr>
        </p:nvSpPr>
        <p:spPr/>
        <p:txBody>
          <a:bodyPr/>
          <a:lstStyle/>
          <a:p>
            <a:pPr>
              <a:defRPr/>
            </a:pPr>
            <a:fld id="{45EA2ECD-A7C9-4BC5-B99B-D6CB857FEA44}" type="slidenum">
              <a:rPr lang="en-US" smtClean="0"/>
              <a:pPr>
                <a:defRPr/>
              </a:pPr>
              <a:t>36</a:t>
            </a:fld>
            <a:endParaRPr lang="en-US"/>
          </a:p>
        </p:txBody>
      </p:sp>
      <p:sp>
        <p:nvSpPr>
          <p:cNvPr id="7" name="Title 1">
            <a:extLst>
              <a:ext uri="{FF2B5EF4-FFF2-40B4-BE49-F238E27FC236}">
                <a16:creationId xmlns:a16="http://schemas.microsoft.com/office/drawing/2014/main" id="{69DDB2EE-007F-4BCC-A308-A1B97305FEA3}"/>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Content Placeholder 2">
            <a:extLst>
              <a:ext uri="{FF2B5EF4-FFF2-40B4-BE49-F238E27FC236}">
                <a16:creationId xmlns:a16="http://schemas.microsoft.com/office/drawing/2014/main" id="{39F748B9-C324-474B-BD40-0CD41312649D}"/>
              </a:ext>
            </a:extLst>
          </p:cNvPr>
          <p:cNvSpPr>
            <a:spLocks noGrp="1"/>
          </p:cNvSpPr>
          <p:nvPr>
            <p:ph idx="1"/>
          </p:nvPr>
        </p:nvSpPr>
        <p:spPr>
          <a:xfrm>
            <a:off x="152400" y="1763666"/>
            <a:ext cx="8839200" cy="4560934"/>
          </a:xfrm>
        </p:spPr>
        <p:txBody>
          <a:bodyPr/>
          <a:lstStyle/>
          <a:p>
            <a:pPr marL="0" indent="0" eaLnBrk="1" hangingPunct="1">
              <a:buNone/>
            </a:pPr>
            <a:endParaRPr lang="en-IN" sz="2100" dirty="0">
              <a:effectLst/>
              <a:latin typeface="Arial" panose="020B0604020202020204" pitchFamily="34" charset="0"/>
              <a:ea typeface="Calibri" panose="020F050202020403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p:txBody>
      </p:sp>
      <p:sp>
        <p:nvSpPr>
          <p:cNvPr id="9" name="Rectangle 2">
            <a:extLst>
              <a:ext uri="{FF2B5EF4-FFF2-40B4-BE49-F238E27FC236}">
                <a16:creationId xmlns:a16="http://schemas.microsoft.com/office/drawing/2014/main" id="{309754E1-EE78-4E1A-A0AA-B84703699C81}"/>
              </a:ext>
            </a:extLst>
          </p:cNvPr>
          <p:cNvSpPr>
            <a:spLocks noGrp="1"/>
          </p:cNvSpPr>
          <p:nvPr>
            <p:ph type="title"/>
          </p:nvPr>
        </p:nvSpPr>
        <p:spPr>
          <a:xfrm>
            <a:off x="0" y="988592"/>
            <a:ext cx="9144000" cy="624682"/>
          </a:xfrm>
        </p:spPr>
        <p:txBody>
          <a:bodyPr/>
          <a:lstStyle/>
          <a:p>
            <a:r>
              <a:rPr lang="en-US" sz="3800" b="1" dirty="0">
                <a:latin typeface="Arial" pitchFamily="34" charset="0"/>
              </a:rPr>
              <a:t>Conclusion and Future Work(Contd.)</a:t>
            </a:r>
          </a:p>
        </p:txBody>
      </p:sp>
      <p:sp>
        <p:nvSpPr>
          <p:cNvPr id="10" name="Content Placeholder 2">
            <a:extLst>
              <a:ext uri="{FF2B5EF4-FFF2-40B4-BE49-F238E27FC236}">
                <a16:creationId xmlns:a16="http://schemas.microsoft.com/office/drawing/2014/main" id="{CF78C29A-7B71-E183-8137-2E72D5B11097}"/>
              </a:ext>
            </a:extLst>
          </p:cNvPr>
          <p:cNvSpPr txBox="1">
            <a:spLocks/>
          </p:cNvSpPr>
          <p:nvPr/>
        </p:nvSpPr>
        <p:spPr bwMode="auto">
          <a:xfrm>
            <a:off x="0" y="1763666"/>
            <a:ext cx="9144000" cy="47113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spcBef>
                <a:spcPts val="1200"/>
              </a:spcBef>
              <a:spcAft>
                <a:spcPts val="1440"/>
              </a:spcAft>
            </a:pPr>
            <a:r>
              <a:rPr lang="en-IN" sz="2400" dirty="0">
                <a:effectLst/>
                <a:latin typeface="Arial" panose="020B0604020202020204" pitchFamily="34" charset="0"/>
                <a:ea typeface="Times New Roman" panose="02020603050405020304" pitchFamily="18" charset="0"/>
                <a:cs typeface="Arial" panose="020B0604020202020204" pitchFamily="34" charset="0"/>
              </a:rPr>
              <a:t> We presented a novel blockchain-based electronic voting system in this study that provides secure and cost-effective elections. To protect the privacy of the voter, we employed the SHA-256 hashing mechanism. The vote data of each voter is stored using an Ethereum-based blockchain system, and the vote data is protected in the blockchain. </a:t>
            </a:r>
            <a:endParaRPr lang="en-IN" sz="2400" dirty="0">
              <a:latin typeface="Arial" panose="020B0604020202020204" pitchFamily="34" charset="0"/>
              <a:ea typeface="Times New Roman" panose="02020603050405020304" pitchFamily="18" charset="0"/>
              <a:cs typeface="Arial" panose="020B0604020202020204" pitchFamily="34" charset="0"/>
            </a:endParaRPr>
          </a:p>
          <a:p>
            <a:pPr algn="just">
              <a:spcBef>
                <a:spcPts val="1200"/>
              </a:spcBef>
              <a:spcAft>
                <a:spcPts val="1440"/>
              </a:spcAft>
            </a:pPr>
            <a:r>
              <a:rPr lang="en-IN" sz="2400" dirty="0">
                <a:latin typeface="Arial" panose="020B0604020202020204" pitchFamily="34" charset="0"/>
                <a:ea typeface="Times New Roman" panose="02020603050405020304" pitchFamily="18" charset="0"/>
                <a:cs typeface="Arial" panose="020B0604020202020204" pitchFamily="34" charset="0"/>
              </a:rPr>
              <a:t>In the future, we would like to immunize our system against various attacks such as DDOS and Phishing </a:t>
            </a:r>
          </a:p>
          <a:p>
            <a:pPr algn="just">
              <a:spcBef>
                <a:spcPts val="1200"/>
              </a:spcBef>
              <a:spcAft>
                <a:spcPts val="1440"/>
              </a:spcAft>
            </a:pPr>
            <a:r>
              <a:rPr lang="en-IN" sz="2400" dirty="0">
                <a:latin typeface="Arial" panose="020B0604020202020204" pitchFamily="34" charset="0"/>
                <a:ea typeface="Times New Roman" panose="02020603050405020304" pitchFamily="18" charset="0"/>
                <a:cs typeface="Arial" panose="020B0604020202020204" pitchFamily="34" charset="0"/>
              </a:rPr>
              <a:t>We would also like to take our project mainstream by using it in real-life election processes.</a:t>
            </a:r>
          </a:p>
          <a:p>
            <a:pPr marL="0" indent="0" algn="just" eaLnBrk="1" hangingPunct="1">
              <a:buFont typeface="Arial" pitchFamily="34" charset="0"/>
              <a:buNone/>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457300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3"/>
          <p:cNvSpPr>
            <a:spLocks noGrp="1"/>
          </p:cNvSpPr>
          <p:nvPr>
            <p:ph type="dt" sz="half" idx="10"/>
          </p:nvPr>
        </p:nvSpPr>
        <p:spPr/>
        <p:txBody>
          <a:bodyPr/>
          <a:lstStyle/>
          <a:p>
            <a:pPr>
              <a:defRPr/>
            </a:pPr>
            <a:fld id="{D2509CD4-2FD7-4D6B-9C2A-206B464E74F3}" type="datetime1">
              <a:rPr lang="en-IN" smtClean="0"/>
              <a:t>21-06-2022</a:t>
            </a:fld>
            <a:endParaRPr lang="en-US"/>
          </a:p>
        </p:txBody>
      </p:sp>
      <p:sp>
        <p:nvSpPr>
          <p:cNvPr id="8" name="Slide Number Placeholder 5"/>
          <p:cNvSpPr>
            <a:spLocks noGrp="1"/>
          </p:cNvSpPr>
          <p:nvPr>
            <p:ph type="sldNum" sz="quarter" idx="12"/>
          </p:nvPr>
        </p:nvSpPr>
        <p:spPr/>
        <p:txBody>
          <a:bodyPr/>
          <a:lstStyle/>
          <a:p>
            <a:pPr>
              <a:defRPr/>
            </a:pPr>
            <a:fld id="{119BE891-0525-40D8-AC1A-933AD5130E45}" type="slidenum">
              <a:rPr lang="en-US"/>
              <a:pPr>
                <a:defRPr/>
              </a:pPr>
              <a:t>37</a:t>
            </a:fld>
            <a:endParaRPr lang="en-US"/>
          </a:p>
        </p:txBody>
      </p:sp>
      <p:sp>
        <p:nvSpPr>
          <p:cNvPr id="12290" name="Title 1"/>
          <p:cNvSpPr>
            <a:spLocks noGrp="1"/>
          </p:cNvSpPr>
          <p:nvPr>
            <p:ph type="title"/>
          </p:nvPr>
        </p:nvSpPr>
        <p:spPr>
          <a:xfrm>
            <a:off x="8965" y="842682"/>
            <a:ext cx="9144000" cy="587188"/>
          </a:xfrm>
        </p:spPr>
        <p:txBody>
          <a:bodyPr/>
          <a:lstStyle/>
          <a:p>
            <a:pPr eaLnBrk="1" hangingPunct="1"/>
            <a:r>
              <a:rPr lang="en-US" sz="3800" b="1" dirty="0">
                <a:latin typeface="Arial" pitchFamily="34" charset="0"/>
                <a:cs typeface="Arial" pitchFamily="34" charset="0"/>
              </a:rPr>
              <a:t>References</a:t>
            </a:r>
          </a:p>
        </p:txBody>
      </p:sp>
      <p:sp>
        <p:nvSpPr>
          <p:cNvPr id="12291" name="Content Placeholder 2"/>
          <p:cNvSpPr>
            <a:spLocks noGrp="1"/>
          </p:cNvSpPr>
          <p:nvPr>
            <p:ph idx="1"/>
          </p:nvPr>
        </p:nvSpPr>
        <p:spPr>
          <a:xfrm>
            <a:off x="0" y="1429870"/>
            <a:ext cx="9144000" cy="4970930"/>
          </a:xfrm>
        </p:spPr>
        <p:txBody>
          <a:bodyPr/>
          <a:lstStyle/>
          <a:p>
            <a:pPr marL="0" indent="0" algn="just">
              <a:lnSpc>
                <a:spcPct val="107000"/>
              </a:lnSpc>
              <a:spcAft>
                <a:spcPts val="800"/>
              </a:spcAft>
              <a:buNone/>
            </a:pPr>
            <a:r>
              <a:rPr lang="en-IN" sz="2400" b="1" dirty="0">
                <a:effectLst/>
                <a:latin typeface="Arial" panose="020B0604020202020204" pitchFamily="34" charset="0"/>
                <a:ea typeface="Calibri" panose="020F0502020204030204" pitchFamily="34" charset="0"/>
                <a:cs typeface="Arial" panose="020B0604020202020204" pitchFamily="34" charset="0"/>
              </a:rPr>
              <a:t>[1]</a:t>
            </a:r>
            <a:r>
              <a:rPr lang="en-IN" sz="2400" dirty="0">
                <a:effectLst/>
                <a:latin typeface="Arial" panose="020B0604020202020204" pitchFamily="34" charset="0"/>
                <a:ea typeface="Calibri" panose="020F0502020204030204" pitchFamily="34" charset="0"/>
                <a:cs typeface="Arial" panose="020B0604020202020204" pitchFamily="34" charset="0"/>
              </a:rPr>
              <a:t> </a:t>
            </a:r>
            <a:r>
              <a:rPr lang="en-IN" sz="2400" dirty="0" err="1">
                <a:effectLst/>
                <a:latin typeface="Arial" panose="020B0604020202020204" pitchFamily="34" charset="0"/>
                <a:ea typeface="Calibri" panose="020F0502020204030204" pitchFamily="34" charset="0"/>
                <a:cs typeface="Arial" panose="020B0604020202020204" pitchFamily="34" charset="0"/>
              </a:rPr>
              <a:t>Dongliang</a:t>
            </a:r>
            <a:r>
              <a:rPr lang="en-IN" sz="2400" dirty="0">
                <a:effectLst/>
                <a:latin typeface="Arial" panose="020B0604020202020204" pitchFamily="34" charset="0"/>
                <a:ea typeface="Calibri" panose="020F0502020204030204" pitchFamily="34" charset="0"/>
                <a:cs typeface="Arial" panose="020B0604020202020204" pitchFamily="34" charset="0"/>
              </a:rPr>
              <a:t> Xu, Wei Shi, </a:t>
            </a:r>
            <a:r>
              <a:rPr lang="en-IN" sz="2400" dirty="0" err="1">
                <a:effectLst/>
                <a:latin typeface="Arial" panose="020B0604020202020204" pitchFamily="34" charset="0"/>
                <a:ea typeface="Calibri" panose="020F0502020204030204" pitchFamily="34" charset="0"/>
                <a:cs typeface="Arial" panose="020B0604020202020204" pitchFamily="34" charset="0"/>
              </a:rPr>
              <a:t>Wenshang</a:t>
            </a:r>
            <a:r>
              <a:rPr lang="en-IN" sz="2400" dirty="0">
                <a:effectLst/>
                <a:latin typeface="Arial" panose="020B0604020202020204" pitchFamily="34" charset="0"/>
                <a:ea typeface="Calibri" panose="020F0502020204030204" pitchFamily="34" charset="0"/>
                <a:cs typeface="Arial" panose="020B0604020202020204" pitchFamily="34" charset="0"/>
              </a:rPr>
              <a:t> </a:t>
            </a:r>
            <a:r>
              <a:rPr lang="en-IN" sz="2400" dirty="0" err="1">
                <a:effectLst/>
                <a:latin typeface="Arial" panose="020B0604020202020204" pitchFamily="34" charset="0"/>
                <a:ea typeface="Calibri" panose="020F0502020204030204" pitchFamily="34" charset="0"/>
                <a:cs typeface="Arial" panose="020B0604020202020204" pitchFamily="34" charset="0"/>
              </a:rPr>
              <a:t>Zhai</a:t>
            </a:r>
            <a:r>
              <a:rPr lang="en-IN" sz="2400" dirty="0">
                <a:effectLst/>
                <a:latin typeface="Arial" panose="020B0604020202020204" pitchFamily="34" charset="0"/>
                <a:ea typeface="Calibri" panose="020F0502020204030204" pitchFamily="34" charset="0"/>
                <a:cs typeface="Arial" panose="020B0604020202020204" pitchFamily="34" charset="0"/>
              </a:rPr>
              <a:t>, </a:t>
            </a:r>
            <a:r>
              <a:rPr lang="en-IN" sz="2400" dirty="0" err="1">
                <a:effectLst/>
                <a:latin typeface="Arial" panose="020B0604020202020204" pitchFamily="34" charset="0"/>
                <a:ea typeface="Calibri" panose="020F0502020204030204" pitchFamily="34" charset="0"/>
                <a:cs typeface="Arial" panose="020B0604020202020204" pitchFamily="34" charset="0"/>
              </a:rPr>
              <a:t>Zhihong</a:t>
            </a:r>
            <a:r>
              <a:rPr lang="en-IN" sz="2400" dirty="0">
                <a:effectLst/>
                <a:latin typeface="Arial" panose="020B0604020202020204" pitchFamily="34" charset="0"/>
                <a:ea typeface="Calibri" panose="020F0502020204030204" pitchFamily="34" charset="0"/>
                <a:cs typeface="Arial" panose="020B0604020202020204" pitchFamily="34" charset="0"/>
              </a:rPr>
              <a:t> Tian</a:t>
            </a:r>
            <a:r>
              <a:rPr lang="en-US" sz="2400" dirty="0">
                <a:effectLst/>
                <a:latin typeface="Arial" panose="020B0604020202020204" pitchFamily="34" charset="0"/>
                <a:ea typeface="Calibri" panose="020F0502020204030204" pitchFamily="34" charset="0"/>
                <a:cs typeface="Arial" panose="020B0604020202020204" pitchFamily="34" charset="0"/>
              </a:rPr>
              <a:t>, 2021 ‘Multi-Candidate Voting Model Based on Blockchain’, IEEE</a:t>
            </a:r>
            <a:r>
              <a:rPr lang="en-IN" sz="2400" dirty="0">
                <a:effectLst/>
                <a:latin typeface="Arial" panose="020B0604020202020204" pitchFamily="34" charset="0"/>
                <a:ea typeface="Calibri" panose="020F0502020204030204" pitchFamily="34" charset="0"/>
                <a:cs typeface="Arial" panose="020B0604020202020204" pitchFamily="34" charset="0"/>
              </a:rPr>
              <a:t>/CAA Journal of </a:t>
            </a:r>
            <a:r>
              <a:rPr lang="en-IN" sz="2400" dirty="0" err="1">
                <a:effectLst/>
                <a:latin typeface="Arial" panose="020B0604020202020204" pitchFamily="34" charset="0"/>
                <a:ea typeface="Calibri" panose="020F0502020204030204" pitchFamily="34" charset="0"/>
                <a:cs typeface="Arial" panose="020B0604020202020204" pitchFamily="34" charset="0"/>
              </a:rPr>
              <a:t>Automatica</a:t>
            </a:r>
            <a:r>
              <a:rPr lang="en-IN" sz="2400" dirty="0">
                <a:effectLst/>
                <a:latin typeface="Arial" panose="020B0604020202020204" pitchFamily="34" charset="0"/>
                <a:ea typeface="Calibri" panose="020F0502020204030204" pitchFamily="34" charset="0"/>
                <a:cs typeface="Arial" panose="020B0604020202020204" pitchFamily="34" charset="0"/>
              </a:rPr>
              <a:t> </a:t>
            </a:r>
            <a:r>
              <a:rPr lang="en-IN" sz="2400" dirty="0" err="1">
                <a:effectLst/>
                <a:latin typeface="Arial" panose="020B0604020202020204" pitchFamily="34" charset="0"/>
                <a:ea typeface="Calibri" panose="020F0502020204030204" pitchFamily="34" charset="0"/>
                <a:cs typeface="Arial" panose="020B0604020202020204" pitchFamily="34" charset="0"/>
              </a:rPr>
              <a:t>Sinica</a:t>
            </a:r>
            <a:r>
              <a:rPr lang="en-US" sz="2400" dirty="0">
                <a:effectLst/>
                <a:latin typeface="Arial" panose="020B0604020202020204" pitchFamily="34" charset="0"/>
                <a:ea typeface="Calibri" panose="020F0502020204030204" pitchFamily="34" charset="0"/>
                <a:cs typeface="Arial" panose="020B0604020202020204" pitchFamily="34" charset="0"/>
              </a:rPr>
              <a:t>, Vol.8, Issue: 12, Page(s): </a:t>
            </a:r>
            <a:r>
              <a:rPr lang="en-IN" sz="2400" dirty="0">
                <a:effectLst/>
                <a:latin typeface="Arial" panose="020B0604020202020204" pitchFamily="34" charset="0"/>
                <a:ea typeface="Calibri" panose="020F0502020204030204" pitchFamily="34" charset="0"/>
                <a:cs typeface="Arial" panose="020B0604020202020204" pitchFamily="34" charset="0"/>
              </a:rPr>
              <a:t>1891 - 1900.</a:t>
            </a:r>
          </a:p>
          <a:p>
            <a:pPr marL="0" indent="0" algn="just">
              <a:lnSpc>
                <a:spcPct val="107000"/>
              </a:lnSpc>
              <a:spcAft>
                <a:spcPts val="800"/>
              </a:spcAft>
              <a:buNone/>
            </a:pPr>
            <a:r>
              <a:rPr lang="en-IN" sz="2400" b="1" dirty="0">
                <a:effectLst/>
                <a:latin typeface="Arial" panose="020B0604020202020204" pitchFamily="34" charset="0"/>
                <a:ea typeface="Calibri" panose="020F0502020204030204" pitchFamily="34" charset="0"/>
                <a:cs typeface="Arial" panose="020B0604020202020204" pitchFamily="34" charset="0"/>
              </a:rPr>
              <a:t>[2]</a:t>
            </a:r>
            <a:r>
              <a:rPr lang="en-IN" sz="2400" dirty="0">
                <a:effectLst/>
                <a:latin typeface="Arial" panose="020B0604020202020204" pitchFamily="34" charset="0"/>
                <a:ea typeface="Calibri" panose="020F0502020204030204" pitchFamily="34" charset="0"/>
                <a:cs typeface="Arial" panose="020B0604020202020204" pitchFamily="34" charset="0"/>
              </a:rPr>
              <a:t> </a:t>
            </a:r>
            <a:r>
              <a:rPr lang="en-US" sz="2400" dirty="0">
                <a:effectLst/>
                <a:latin typeface="Arial" panose="020B0604020202020204" pitchFamily="34" charset="0"/>
                <a:ea typeface="Calibri" panose="020F0502020204030204" pitchFamily="34" charset="0"/>
                <a:cs typeface="Arial" panose="020B0604020202020204" pitchFamily="34" charset="0"/>
              </a:rPr>
              <a:t>Geetanjali </a:t>
            </a:r>
            <a:r>
              <a:rPr lang="en-US" sz="2400" dirty="0" err="1">
                <a:effectLst/>
                <a:latin typeface="Arial" panose="020B0604020202020204" pitchFamily="34" charset="0"/>
                <a:ea typeface="Calibri" panose="020F0502020204030204" pitchFamily="34" charset="0"/>
                <a:cs typeface="Arial" panose="020B0604020202020204" pitchFamily="34" charset="0"/>
              </a:rPr>
              <a:t>Rathee</a:t>
            </a:r>
            <a:r>
              <a:rPr lang="en-US" sz="2400" dirty="0">
                <a:effectLst/>
                <a:latin typeface="Arial" panose="020B0604020202020204" pitchFamily="34" charset="0"/>
                <a:ea typeface="Calibri" panose="020F0502020204030204" pitchFamily="34" charset="0"/>
                <a:cs typeface="Arial" panose="020B0604020202020204" pitchFamily="34" charset="0"/>
              </a:rPr>
              <a:t>, Razi Iqbal, Omer Waqar, Ali Kashif Bashir, 2021, ‘On the Design and Implementation of a Blockchain-Enabled E-Voting Application Within IoT- Oriented </a:t>
            </a:r>
            <a:r>
              <a:rPr lang="en-US" sz="2400" dirty="0" err="1">
                <a:effectLst/>
                <a:latin typeface="Arial" panose="020B0604020202020204" pitchFamily="34" charset="0"/>
                <a:ea typeface="Calibri" panose="020F0502020204030204" pitchFamily="34" charset="0"/>
                <a:cs typeface="Arial" panose="020B0604020202020204" pitchFamily="34" charset="0"/>
              </a:rPr>
              <a:t>SmartCities</a:t>
            </a:r>
            <a:r>
              <a:rPr lang="en-US" sz="2400" dirty="0">
                <a:effectLst/>
                <a:latin typeface="Arial" panose="020B0604020202020204" pitchFamily="34" charset="0"/>
                <a:ea typeface="Calibri" panose="020F0502020204030204" pitchFamily="34" charset="0"/>
                <a:cs typeface="Arial" panose="020B0604020202020204" pitchFamily="34" charset="0"/>
              </a:rPr>
              <a:t>’, IEEE Access, Vol. 9, Issue-10 Page(s)</a:t>
            </a:r>
            <a:r>
              <a:rPr lang="en-IN" sz="2400" dirty="0">
                <a:effectLst/>
                <a:latin typeface="Arial" panose="020B0604020202020204" pitchFamily="34" charset="0"/>
                <a:ea typeface="Calibri" panose="020F0502020204030204" pitchFamily="34" charset="0"/>
                <a:cs typeface="Arial" panose="020B0604020202020204" pitchFamily="34" charset="0"/>
              </a:rPr>
              <a:t>: 34165 - 34176.</a:t>
            </a:r>
          </a:p>
          <a:p>
            <a:pPr marL="0" indent="0" algn="just" eaLnBrk="1" hangingPunct="1">
              <a:buNone/>
            </a:pPr>
            <a:r>
              <a:rPr lang="en-IN" sz="2400" b="1" dirty="0">
                <a:effectLst/>
                <a:latin typeface="Arial" panose="020B0604020202020204" pitchFamily="34" charset="0"/>
                <a:ea typeface="Calibri" panose="020F0502020204030204" pitchFamily="34" charset="0"/>
                <a:cs typeface="Arial" panose="020B0604020202020204" pitchFamily="34" charset="0"/>
              </a:rPr>
              <a:t>[3]</a:t>
            </a:r>
            <a:r>
              <a:rPr lang="en-IN" sz="2400" dirty="0">
                <a:effectLst/>
                <a:latin typeface="Arial" panose="020B0604020202020204" pitchFamily="34" charset="0"/>
                <a:ea typeface="Calibri" panose="020F0502020204030204" pitchFamily="34" charset="0"/>
                <a:cs typeface="Arial" panose="020B0604020202020204" pitchFamily="34" charset="0"/>
              </a:rPr>
              <a:t> </a:t>
            </a:r>
            <a:r>
              <a:rPr lang="en-US" sz="2400" dirty="0">
                <a:effectLst/>
                <a:latin typeface="Arial" panose="020B0604020202020204" pitchFamily="34" charset="0"/>
                <a:ea typeface="Calibri" panose="020F0502020204030204" pitchFamily="34" charset="0"/>
                <a:cs typeface="Arial" panose="020B0604020202020204" pitchFamily="34" charset="0"/>
              </a:rPr>
              <a:t>Somnath </a:t>
            </a:r>
            <a:r>
              <a:rPr lang="en-US" sz="2400" dirty="0" err="1">
                <a:effectLst/>
                <a:latin typeface="Arial" panose="020B0604020202020204" pitchFamily="34" charset="0"/>
                <a:ea typeface="Calibri" panose="020F0502020204030204" pitchFamily="34" charset="0"/>
                <a:cs typeface="Arial" panose="020B0604020202020204" pitchFamily="34" charset="0"/>
              </a:rPr>
              <a:t>Panja</a:t>
            </a:r>
            <a:r>
              <a:rPr lang="en-IN" sz="2400" dirty="0">
                <a:effectLst/>
                <a:latin typeface="Arial" panose="020B0604020202020204" pitchFamily="34" charset="0"/>
                <a:ea typeface="Calibri" panose="020F0502020204030204" pitchFamily="34" charset="0"/>
                <a:cs typeface="Arial" panose="020B0604020202020204" pitchFamily="34" charset="0"/>
              </a:rPr>
              <a:t>, </a:t>
            </a:r>
            <a:r>
              <a:rPr lang="en-IN" sz="2400" dirty="0" err="1">
                <a:effectLst/>
                <a:latin typeface="Arial" panose="020B0604020202020204" pitchFamily="34" charset="0"/>
                <a:ea typeface="Calibri" panose="020F0502020204030204" pitchFamily="34" charset="0"/>
                <a:cs typeface="Arial" panose="020B0604020202020204" pitchFamily="34" charset="0"/>
              </a:rPr>
              <a:t>Samiran</a:t>
            </a:r>
            <a:r>
              <a:rPr lang="en-IN" sz="2400" dirty="0">
                <a:effectLst/>
                <a:latin typeface="Arial" panose="020B0604020202020204" pitchFamily="34" charset="0"/>
                <a:ea typeface="Calibri" panose="020F0502020204030204" pitchFamily="34" charset="0"/>
                <a:cs typeface="Arial" panose="020B0604020202020204" pitchFamily="34" charset="0"/>
              </a:rPr>
              <a:t> Bag, Feng Hao, Bimal Roy</a:t>
            </a:r>
            <a:r>
              <a:rPr lang="en-US" sz="2400" dirty="0">
                <a:effectLst/>
                <a:latin typeface="Arial" panose="020B0604020202020204" pitchFamily="34" charset="0"/>
                <a:ea typeface="Calibri" panose="020F0502020204030204" pitchFamily="34" charset="0"/>
                <a:cs typeface="Arial" panose="020B0604020202020204" pitchFamily="34" charset="0"/>
              </a:rPr>
              <a:t>, 2020 ‘A Smart Contract System for Decentralized </a:t>
            </a:r>
            <a:r>
              <a:rPr lang="en-US" sz="2400" dirty="0" err="1">
                <a:effectLst/>
                <a:latin typeface="Arial" panose="020B0604020202020204" pitchFamily="34" charset="0"/>
                <a:ea typeface="Calibri" panose="020F0502020204030204" pitchFamily="34" charset="0"/>
                <a:cs typeface="Arial" panose="020B0604020202020204" pitchFamily="34" charset="0"/>
              </a:rPr>
              <a:t>Borda</a:t>
            </a:r>
            <a:r>
              <a:rPr lang="en-US" sz="2400" dirty="0">
                <a:effectLst/>
                <a:latin typeface="Arial" panose="020B0604020202020204" pitchFamily="34" charset="0"/>
                <a:ea typeface="Calibri" panose="020F0502020204030204" pitchFamily="34" charset="0"/>
                <a:cs typeface="Arial" panose="020B0604020202020204" pitchFamily="34" charset="0"/>
              </a:rPr>
              <a:t> Count Voting’, IEEE Transactions on Engineering Management, Vol.67, Issue: 4, Page(s): </a:t>
            </a:r>
            <a:r>
              <a:rPr lang="en-IN" sz="2400" dirty="0">
                <a:effectLst/>
                <a:latin typeface="Arial" panose="020B0604020202020204" pitchFamily="34" charset="0"/>
                <a:ea typeface="Calibri" panose="020F0502020204030204" pitchFamily="34" charset="0"/>
                <a:cs typeface="Arial" panose="020B0604020202020204" pitchFamily="34" charset="0"/>
              </a:rPr>
              <a:t>1323 – 1339</a:t>
            </a:r>
            <a:r>
              <a:rPr lang="en-US" sz="2400" dirty="0">
                <a:effectLst/>
                <a:latin typeface="Arial" panose="020B0604020202020204" pitchFamily="34" charset="0"/>
                <a:ea typeface="Calibri" panose="020F0502020204030204" pitchFamily="34" charset="0"/>
                <a:cs typeface="Arial" panose="020B0604020202020204" pitchFamily="34" charset="0"/>
              </a:rPr>
              <a:t>.</a:t>
            </a:r>
            <a:endParaRPr lang="en-IN" sz="2400" dirty="0">
              <a:effectLst/>
              <a:latin typeface="Arial" panose="020B0604020202020204" pitchFamily="34" charset="0"/>
              <a:ea typeface="Calibri" panose="020F0502020204030204" pitchFamily="34" charset="0"/>
              <a:cs typeface="Arial" panose="020B0604020202020204" pitchFamily="34" charset="0"/>
            </a:endParaRPr>
          </a:p>
          <a:p>
            <a:pPr marL="0" indent="0" eaLnBrk="1" hangingPunct="1">
              <a:buNone/>
            </a:pPr>
            <a:endParaRPr lang="en-US" sz="2400" dirty="0">
              <a:latin typeface="Airel"/>
            </a:endParaRPr>
          </a:p>
        </p:txBody>
      </p:sp>
      <p:sp>
        <p:nvSpPr>
          <p:cNvPr id="6"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474AC969-AD67-43A6-8576-193843AF8B88}" type="slidenum">
              <a:rPr lang="en-US" sz="1200">
                <a:solidFill>
                  <a:schemeClr val="tx1">
                    <a:tint val="75000"/>
                  </a:schemeClr>
                </a:solidFill>
                <a:latin typeface="+mn-lt"/>
                <a:cs typeface="+mn-cs"/>
              </a:rPr>
              <a:pPr algn="r" fontAlgn="auto">
                <a:spcBef>
                  <a:spcPts val="0"/>
                </a:spcBef>
                <a:spcAft>
                  <a:spcPts val="0"/>
                </a:spcAft>
                <a:defRPr/>
              </a:pPr>
              <a:t>37</a:t>
            </a:fld>
            <a:endParaRPr lang="en-US" sz="1200">
              <a:solidFill>
                <a:schemeClr val="tx1">
                  <a:tint val="75000"/>
                </a:schemeClr>
              </a:solidFill>
              <a:latin typeface="+mn-lt"/>
              <a:cs typeface="+mn-cs"/>
            </a:endParaRPr>
          </a:p>
        </p:txBody>
      </p:sp>
      <p:sp>
        <p:nvSpPr>
          <p:cNvPr id="9" name="Footer Placeholder 8"/>
          <p:cNvSpPr>
            <a:spLocks noGrp="1"/>
          </p:cNvSpPr>
          <p:nvPr>
            <p:ph type="ftr" sz="quarter" idx="11"/>
          </p:nvPr>
        </p:nvSpPr>
        <p:spPr/>
        <p:txBody>
          <a:bodyPr/>
          <a:lstStyle/>
          <a:p>
            <a:r>
              <a:rPr lang="en-US"/>
              <a:t>Final Review</a:t>
            </a:r>
            <a:endParaRPr lang="en-US" dirty="0"/>
          </a:p>
        </p:txBody>
      </p:sp>
      <p:sp>
        <p:nvSpPr>
          <p:cNvPr id="10" name="Title 1">
            <a:extLst>
              <a:ext uri="{FF2B5EF4-FFF2-40B4-BE49-F238E27FC236}">
                <a16:creationId xmlns:a16="http://schemas.microsoft.com/office/drawing/2014/main" id="{7D81571E-348D-41EB-BB9A-F1753AD3937B}"/>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3"/>
          <p:cNvSpPr>
            <a:spLocks noGrp="1"/>
          </p:cNvSpPr>
          <p:nvPr>
            <p:ph type="dt" sz="half" idx="10"/>
          </p:nvPr>
        </p:nvSpPr>
        <p:spPr/>
        <p:txBody>
          <a:bodyPr/>
          <a:lstStyle/>
          <a:p>
            <a:pPr>
              <a:defRPr/>
            </a:pPr>
            <a:fld id="{5348D0DE-65B5-4438-A60F-CD92B3D67F41}" type="datetime1">
              <a:rPr lang="en-IN" smtClean="0"/>
              <a:t>21-06-2022</a:t>
            </a:fld>
            <a:endParaRPr lang="en-US"/>
          </a:p>
        </p:txBody>
      </p:sp>
      <p:sp>
        <p:nvSpPr>
          <p:cNvPr id="7" name="Slide Number Placeholder 5"/>
          <p:cNvSpPr>
            <a:spLocks noGrp="1"/>
          </p:cNvSpPr>
          <p:nvPr>
            <p:ph type="sldNum" sz="quarter" idx="12"/>
          </p:nvPr>
        </p:nvSpPr>
        <p:spPr/>
        <p:txBody>
          <a:bodyPr/>
          <a:lstStyle/>
          <a:p>
            <a:pPr>
              <a:defRPr/>
            </a:pPr>
            <a:fld id="{80AAA658-0B5B-4829-9F4B-D6A114A0C0FB}" type="slidenum">
              <a:rPr lang="en-US"/>
              <a:pPr>
                <a:defRPr/>
              </a:pPr>
              <a:t>38</a:t>
            </a:fld>
            <a:endParaRPr lang="en-US"/>
          </a:p>
        </p:txBody>
      </p:sp>
      <p:sp>
        <p:nvSpPr>
          <p:cNvPr id="13314" name="Content Placeholder 2"/>
          <p:cNvSpPr>
            <a:spLocks noGrp="1"/>
          </p:cNvSpPr>
          <p:nvPr>
            <p:ph idx="1"/>
          </p:nvPr>
        </p:nvSpPr>
        <p:spPr>
          <a:xfrm>
            <a:off x="457200" y="1066800"/>
            <a:ext cx="8229600" cy="5059363"/>
          </a:xfrm>
        </p:spPr>
        <p:txBody>
          <a:bodyPr/>
          <a:lstStyle/>
          <a:p>
            <a:pPr algn="ctr">
              <a:buFont typeface="Arial" pitchFamily="34" charset="0"/>
              <a:buNone/>
            </a:pPr>
            <a:endParaRPr lang="en-US" dirty="0"/>
          </a:p>
          <a:p>
            <a:pPr algn="ctr">
              <a:buFont typeface="Arial" pitchFamily="34" charset="0"/>
              <a:buNone/>
            </a:pPr>
            <a:endParaRPr lang="en-US" dirty="0"/>
          </a:p>
          <a:p>
            <a:pPr algn="ctr">
              <a:buFont typeface="Arial" pitchFamily="34" charset="0"/>
              <a:buNone/>
            </a:pPr>
            <a:endParaRPr lang="en-US" dirty="0"/>
          </a:p>
          <a:p>
            <a:pPr algn="ctr">
              <a:buFont typeface="Arial" pitchFamily="34" charset="0"/>
              <a:buNone/>
            </a:pPr>
            <a:r>
              <a:rPr lang="en-US" sz="3800" b="1" dirty="0">
                <a:latin typeface="Arial" panose="020B0604020202020204" pitchFamily="34" charset="0"/>
                <a:cs typeface="Arial" panose="020B0604020202020204" pitchFamily="34" charset="0"/>
              </a:rPr>
              <a:t>Thank You</a:t>
            </a:r>
          </a:p>
        </p:txBody>
      </p:sp>
      <p:sp>
        <p:nvSpPr>
          <p:cNvPr id="6"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EB8E2BEE-0971-41FF-B097-FCAD0C67899F}" type="slidenum">
              <a:rPr lang="en-US" sz="1200">
                <a:solidFill>
                  <a:schemeClr val="tx1">
                    <a:tint val="75000"/>
                  </a:schemeClr>
                </a:solidFill>
                <a:latin typeface="+mn-lt"/>
                <a:cs typeface="+mn-cs"/>
              </a:rPr>
              <a:pPr algn="r" fontAlgn="auto">
                <a:spcBef>
                  <a:spcPts val="0"/>
                </a:spcBef>
                <a:spcAft>
                  <a:spcPts val="0"/>
                </a:spcAft>
                <a:defRPr/>
              </a:pPr>
              <a:t>38</a:t>
            </a:fld>
            <a:endParaRPr lang="en-US" sz="1200">
              <a:solidFill>
                <a:schemeClr val="tx1">
                  <a:tint val="75000"/>
                </a:schemeClr>
              </a:solidFill>
              <a:latin typeface="+mn-lt"/>
              <a:cs typeface="+mn-cs"/>
            </a:endParaRPr>
          </a:p>
        </p:txBody>
      </p:sp>
      <p:sp>
        <p:nvSpPr>
          <p:cNvPr id="8" name="Footer Placeholder 7"/>
          <p:cNvSpPr>
            <a:spLocks noGrp="1"/>
          </p:cNvSpPr>
          <p:nvPr>
            <p:ph type="ftr" sz="quarter" idx="11"/>
          </p:nvPr>
        </p:nvSpPr>
        <p:spPr/>
        <p:txBody>
          <a:bodyPr/>
          <a:lstStyle/>
          <a:p>
            <a:r>
              <a:rPr lang="en-US"/>
              <a:t>Final Review</a:t>
            </a:r>
          </a:p>
        </p:txBody>
      </p:sp>
      <p:sp>
        <p:nvSpPr>
          <p:cNvPr id="9" name="Title 1">
            <a:extLst>
              <a:ext uri="{FF2B5EF4-FFF2-40B4-BE49-F238E27FC236}">
                <a16:creationId xmlns:a16="http://schemas.microsoft.com/office/drawing/2014/main" id="{86F05C30-F6B4-4FA5-8C4D-BC5B2A1A4DAA}"/>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3"/>
          <p:cNvSpPr>
            <a:spLocks noGrp="1"/>
          </p:cNvSpPr>
          <p:nvPr>
            <p:ph type="dt" sz="half" idx="10"/>
          </p:nvPr>
        </p:nvSpPr>
        <p:spPr/>
        <p:txBody>
          <a:bodyPr/>
          <a:lstStyle/>
          <a:p>
            <a:pPr>
              <a:defRPr/>
            </a:pPr>
            <a:fld id="{113301EF-71C1-4624-AEA6-56B1DDAC33D3}" type="datetime1">
              <a:rPr lang="en-IN" smtClean="0"/>
              <a:t>21-06-2022</a:t>
            </a:fld>
            <a:endParaRPr lang="en-US"/>
          </a:p>
        </p:txBody>
      </p:sp>
      <p:sp>
        <p:nvSpPr>
          <p:cNvPr id="8" name="Slide Number Placeholder 5"/>
          <p:cNvSpPr>
            <a:spLocks noGrp="1"/>
          </p:cNvSpPr>
          <p:nvPr>
            <p:ph type="sldNum" sz="quarter" idx="12"/>
          </p:nvPr>
        </p:nvSpPr>
        <p:spPr/>
        <p:txBody>
          <a:bodyPr/>
          <a:lstStyle/>
          <a:p>
            <a:pPr>
              <a:defRPr/>
            </a:pPr>
            <a:fld id="{A67148B2-3498-47A5-8B62-C3A72A17BDFA}" type="slidenum">
              <a:rPr lang="en-US"/>
              <a:pPr>
                <a:defRPr/>
              </a:pPr>
              <a:t>4</a:t>
            </a:fld>
            <a:endParaRPr lang="en-US"/>
          </a:p>
        </p:txBody>
      </p:sp>
      <p:sp>
        <p:nvSpPr>
          <p:cNvPr id="5122" name="Title 1"/>
          <p:cNvSpPr>
            <a:spLocks noGrp="1"/>
          </p:cNvSpPr>
          <p:nvPr>
            <p:ph type="title"/>
          </p:nvPr>
        </p:nvSpPr>
        <p:spPr>
          <a:xfrm>
            <a:off x="0" y="1066800"/>
            <a:ext cx="9144000" cy="663389"/>
          </a:xfrm>
        </p:spPr>
        <p:txBody>
          <a:bodyPr/>
          <a:lstStyle/>
          <a:p>
            <a:pPr eaLnBrk="1" hangingPunct="1"/>
            <a:r>
              <a:rPr lang="en-US" sz="3800" dirty="0">
                <a:latin typeface="Arial" pitchFamily="34" charset="0"/>
                <a:cs typeface="Arial" pitchFamily="34" charset="0"/>
              </a:rPr>
              <a:t>		</a:t>
            </a:r>
            <a:r>
              <a:rPr lang="en-US" sz="3800" b="1" dirty="0">
                <a:latin typeface="Arial" pitchFamily="34" charset="0"/>
                <a:cs typeface="Arial" pitchFamily="34" charset="0"/>
              </a:rPr>
              <a:t>Literature Survey		  (1)</a:t>
            </a:r>
          </a:p>
        </p:txBody>
      </p:sp>
      <p:sp>
        <p:nvSpPr>
          <p:cNvPr id="5123" name="Content Placeholder 2"/>
          <p:cNvSpPr>
            <a:spLocks noGrp="1"/>
          </p:cNvSpPr>
          <p:nvPr>
            <p:ph idx="1"/>
          </p:nvPr>
        </p:nvSpPr>
        <p:spPr>
          <a:xfrm>
            <a:off x="0" y="2133600"/>
            <a:ext cx="9144000" cy="3962400"/>
          </a:xfrm>
        </p:spPr>
        <p:txBody>
          <a:bodyPr/>
          <a:lstStyle/>
          <a:p>
            <a:pPr algn="just" eaLnBrk="1" hangingPunct="1">
              <a:buNone/>
            </a:pPr>
            <a:r>
              <a:rPr lang="en-IN" sz="2400" b="1" i="1" dirty="0" err="1">
                <a:effectLst/>
                <a:latin typeface="Arial" panose="020B0604020202020204" pitchFamily="34" charset="0"/>
                <a:ea typeface="Calibri" panose="020F0502020204030204" pitchFamily="34" charset="0"/>
                <a:cs typeface="Arial" panose="020B0604020202020204" pitchFamily="34" charset="0"/>
              </a:rPr>
              <a:t>Dongliang</a:t>
            </a:r>
            <a:r>
              <a:rPr lang="en-IN" sz="2400" b="1" i="1" dirty="0">
                <a:effectLst/>
                <a:latin typeface="Arial" panose="020B0604020202020204" pitchFamily="34" charset="0"/>
                <a:ea typeface="Calibri" panose="020F0502020204030204" pitchFamily="34" charset="0"/>
                <a:cs typeface="Arial" panose="020B0604020202020204" pitchFamily="34" charset="0"/>
              </a:rPr>
              <a:t> Xu, Wei Shi, </a:t>
            </a:r>
            <a:r>
              <a:rPr lang="en-IN" sz="2400" b="1" i="1" dirty="0" err="1">
                <a:effectLst/>
                <a:latin typeface="Arial" panose="020B0604020202020204" pitchFamily="34" charset="0"/>
                <a:ea typeface="Calibri" panose="020F0502020204030204" pitchFamily="34" charset="0"/>
                <a:cs typeface="Arial" panose="020B0604020202020204" pitchFamily="34" charset="0"/>
              </a:rPr>
              <a:t>Wenshang</a:t>
            </a:r>
            <a:r>
              <a:rPr lang="en-IN" sz="2400" b="1" i="1" dirty="0">
                <a:effectLst/>
                <a:latin typeface="Arial" panose="020B0604020202020204" pitchFamily="34" charset="0"/>
                <a:ea typeface="Calibri" panose="020F0502020204030204" pitchFamily="34" charset="0"/>
                <a:cs typeface="Arial" panose="020B0604020202020204" pitchFamily="34" charset="0"/>
              </a:rPr>
              <a:t> </a:t>
            </a:r>
            <a:r>
              <a:rPr lang="en-IN" sz="2400" b="1" i="1" dirty="0" err="1">
                <a:effectLst/>
                <a:latin typeface="Arial" panose="020B0604020202020204" pitchFamily="34" charset="0"/>
                <a:ea typeface="Calibri" panose="020F0502020204030204" pitchFamily="34" charset="0"/>
                <a:cs typeface="Arial" panose="020B0604020202020204" pitchFamily="34" charset="0"/>
              </a:rPr>
              <a:t>Zhai</a:t>
            </a:r>
            <a:r>
              <a:rPr lang="en-IN" sz="2400" b="1" i="1" dirty="0">
                <a:effectLst/>
                <a:latin typeface="Arial" panose="020B0604020202020204" pitchFamily="34" charset="0"/>
                <a:ea typeface="Calibri" panose="020F0502020204030204" pitchFamily="34" charset="0"/>
                <a:cs typeface="Arial" panose="020B0604020202020204" pitchFamily="34" charset="0"/>
              </a:rPr>
              <a:t>, </a:t>
            </a:r>
            <a:r>
              <a:rPr lang="en-IN" sz="2400" b="1" i="1" dirty="0" err="1">
                <a:effectLst/>
                <a:latin typeface="Arial" panose="020B0604020202020204" pitchFamily="34" charset="0"/>
                <a:ea typeface="Calibri" panose="020F0502020204030204" pitchFamily="34" charset="0"/>
                <a:cs typeface="Arial" panose="020B0604020202020204" pitchFamily="34" charset="0"/>
              </a:rPr>
              <a:t>Zhihong</a:t>
            </a:r>
            <a:r>
              <a:rPr lang="en-IN" sz="2400" b="1" i="1" dirty="0">
                <a:effectLst/>
                <a:latin typeface="Arial" panose="020B0604020202020204" pitchFamily="34" charset="0"/>
                <a:ea typeface="Calibri" panose="020F0502020204030204" pitchFamily="34" charset="0"/>
                <a:cs typeface="Arial" panose="020B0604020202020204" pitchFamily="34" charset="0"/>
              </a:rPr>
              <a:t> Tian</a:t>
            </a:r>
            <a:r>
              <a:rPr lang="en-US" sz="2400" b="1" i="1" dirty="0">
                <a:effectLst/>
                <a:latin typeface="Arial" panose="020B0604020202020204" pitchFamily="34" charset="0"/>
                <a:ea typeface="Calibri" panose="020F0502020204030204" pitchFamily="34" charset="0"/>
                <a:cs typeface="Arial" panose="020B0604020202020204" pitchFamily="34" charset="0"/>
              </a:rPr>
              <a:t>,</a:t>
            </a:r>
          </a:p>
          <a:p>
            <a:pPr algn="just" eaLnBrk="1" hangingPunct="1">
              <a:buNone/>
            </a:pPr>
            <a:r>
              <a:rPr lang="en-US" sz="2400" b="1" i="1" dirty="0">
                <a:effectLst/>
                <a:latin typeface="Arial" panose="020B0604020202020204" pitchFamily="34" charset="0"/>
                <a:ea typeface="Calibri" panose="020F0502020204030204" pitchFamily="34" charset="0"/>
                <a:cs typeface="Arial" panose="020B0604020202020204" pitchFamily="34" charset="0"/>
              </a:rPr>
              <a:t>2021 ‘Multi-Candidate Voting Model-Based on Blockchain’,</a:t>
            </a:r>
          </a:p>
          <a:p>
            <a:pPr algn="just" eaLnBrk="1" hangingPunct="1">
              <a:buNone/>
            </a:pPr>
            <a:r>
              <a:rPr lang="en-US" sz="2400" b="1" i="1" dirty="0">
                <a:effectLst/>
                <a:latin typeface="Arial" panose="020B0604020202020204" pitchFamily="34" charset="0"/>
                <a:ea typeface="Calibri" panose="020F0502020204030204" pitchFamily="34" charset="0"/>
                <a:cs typeface="Arial" panose="020B0604020202020204" pitchFamily="34" charset="0"/>
              </a:rPr>
              <a:t>IEEE</a:t>
            </a:r>
            <a:r>
              <a:rPr lang="en-IN" sz="2400" b="1" i="1" dirty="0">
                <a:effectLst/>
                <a:latin typeface="Arial" panose="020B0604020202020204" pitchFamily="34" charset="0"/>
                <a:ea typeface="Calibri" panose="020F0502020204030204" pitchFamily="34" charset="0"/>
                <a:cs typeface="Arial" panose="020B0604020202020204" pitchFamily="34" charset="0"/>
              </a:rPr>
              <a:t>/CAA Journal of </a:t>
            </a:r>
            <a:r>
              <a:rPr lang="en-IN" sz="2400" b="1" i="1" dirty="0" err="1">
                <a:effectLst/>
                <a:latin typeface="Arial" panose="020B0604020202020204" pitchFamily="34" charset="0"/>
                <a:ea typeface="Calibri" panose="020F0502020204030204" pitchFamily="34" charset="0"/>
                <a:cs typeface="Arial" panose="020B0604020202020204" pitchFamily="34" charset="0"/>
              </a:rPr>
              <a:t>Automatica</a:t>
            </a:r>
            <a:r>
              <a:rPr lang="en-IN" sz="2400" b="1" i="1" dirty="0">
                <a:effectLst/>
                <a:latin typeface="Arial" panose="020B0604020202020204" pitchFamily="34" charset="0"/>
                <a:ea typeface="Calibri" panose="020F0502020204030204" pitchFamily="34" charset="0"/>
                <a:cs typeface="Arial" panose="020B0604020202020204" pitchFamily="34" charset="0"/>
              </a:rPr>
              <a:t> </a:t>
            </a:r>
            <a:r>
              <a:rPr lang="en-IN" sz="2400" b="1" i="1" dirty="0" err="1">
                <a:effectLst/>
                <a:latin typeface="Arial" panose="020B0604020202020204" pitchFamily="34" charset="0"/>
                <a:ea typeface="Calibri" panose="020F0502020204030204" pitchFamily="34" charset="0"/>
                <a:cs typeface="Arial" panose="020B0604020202020204" pitchFamily="34" charset="0"/>
              </a:rPr>
              <a:t>Sinica</a:t>
            </a:r>
            <a:r>
              <a:rPr lang="en-US" sz="2400" b="1" i="1" dirty="0">
                <a:effectLst/>
                <a:latin typeface="Arial" panose="020B0604020202020204" pitchFamily="34" charset="0"/>
                <a:ea typeface="Calibri" panose="020F0502020204030204" pitchFamily="34" charset="0"/>
                <a:cs typeface="Arial" panose="020B0604020202020204" pitchFamily="34" charset="0"/>
              </a:rPr>
              <a:t>, Vol.8, Issue: 12,</a:t>
            </a:r>
          </a:p>
          <a:p>
            <a:pPr algn="just" eaLnBrk="1" hangingPunct="1">
              <a:buNone/>
            </a:pPr>
            <a:r>
              <a:rPr lang="en-US" sz="2400" b="1" i="1" dirty="0">
                <a:effectLst/>
                <a:latin typeface="Arial" panose="020B0604020202020204" pitchFamily="34" charset="0"/>
                <a:ea typeface="Calibri" panose="020F0502020204030204" pitchFamily="34" charset="0"/>
                <a:cs typeface="Arial" panose="020B0604020202020204" pitchFamily="34" charset="0"/>
              </a:rPr>
              <a:t>Page(s): </a:t>
            </a:r>
            <a:r>
              <a:rPr lang="en-IN" sz="2400" b="1" i="1" dirty="0">
                <a:effectLst/>
                <a:latin typeface="Arial" panose="020B0604020202020204" pitchFamily="34" charset="0"/>
                <a:ea typeface="Calibri" panose="020F0502020204030204" pitchFamily="34" charset="0"/>
                <a:cs typeface="Arial" panose="020B0604020202020204" pitchFamily="34" charset="0"/>
              </a:rPr>
              <a:t>1891 - 1900.</a:t>
            </a:r>
            <a:endParaRPr lang="en-US" sz="2400" b="1" i="1" dirty="0">
              <a:latin typeface="Arial" panose="020B0604020202020204" pitchFamily="34" charset="0"/>
              <a:cs typeface="Arial" panose="020B0604020202020204" pitchFamily="34" charset="0"/>
            </a:endParaRPr>
          </a:p>
          <a:p>
            <a:pPr algn="just">
              <a:buFont typeface="Arial" pitchFamily="34" charset="0"/>
              <a:buNone/>
            </a:pPr>
            <a:endParaRPr lang="en-US" sz="2400" b="1" dirty="0">
              <a:latin typeface="Arial" pitchFamily="34" charset="0"/>
            </a:endParaRPr>
          </a:p>
          <a:p>
            <a:pPr algn="just">
              <a:buFont typeface="Arial" pitchFamily="34" charset="0"/>
              <a:buNone/>
            </a:pPr>
            <a:r>
              <a:rPr lang="en-US" sz="2400" b="1" dirty="0">
                <a:latin typeface="Arial" pitchFamily="34" charset="0"/>
              </a:rPr>
              <a:t>Approaches used:</a:t>
            </a:r>
          </a:p>
          <a:p>
            <a:pPr algn="just"/>
            <a:r>
              <a:rPr lang="en-US" sz="2400" dirty="0">
                <a:latin typeface="Arial" pitchFamily="34" charset="0"/>
              </a:rPr>
              <a:t>Blockchain mechanism.</a:t>
            </a:r>
          </a:p>
          <a:p>
            <a:pPr algn="just"/>
            <a:r>
              <a:rPr lang="en-US" sz="2400" dirty="0">
                <a:latin typeface="Arial" pitchFamily="34" charset="0"/>
              </a:rPr>
              <a:t>Voting Anonymity Confusion algorithm.</a:t>
            </a:r>
          </a:p>
          <a:p>
            <a:pPr algn="just"/>
            <a:r>
              <a:rPr lang="en-IN" sz="2400" dirty="0">
                <a:latin typeface="Arial" panose="020B0604020202020204" pitchFamily="34" charset="0"/>
                <a:cs typeface="Arial" panose="020B0604020202020204" pitchFamily="34" charset="0"/>
              </a:rPr>
              <a:t>ECC encryption.</a:t>
            </a:r>
            <a:endParaRPr lang="en-US" sz="2400" dirty="0">
              <a:latin typeface="Arial" panose="020B0604020202020204" pitchFamily="34" charset="0"/>
              <a:cs typeface="Arial" panose="020B0604020202020204" pitchFamily="34" charset="0"/>
            </a:endParaRPr>
          </a:p>
          <a:p>
            <a:pPr algn="just"/>
            <a:endParaRPr lang="en-US" sz="2400" dirty="0">
              <a:latin typeface="Arial" pitchFamily="34" charset="0"/>
            </a:endParaRPr>
          </a:p>
          <a:p>
            <a:pPr eaLnBrk="1" hangingPunct="1">
              <a:buFont typeface="Arial" pitchFamily="34" charset="0"/>
              <a:buNone/>
            </a:pPr>
            <a:endParaRPr lang="en-US" sz="2400" dirty="0">
              <a:latin typeface="Arial" pitchFamily="34" charset="0"/>
            </a:endParaRPr>
          </a:p>
          <a:p>
            <a:pPr eaLnBrk="1" hangingPunct="1">
              <a:buFont typeface="Arial" pitchFamily="34" charset="0"/>
              <a:buNone/>
            </a:pPr>
            <a:endParaRPr lang="en-US" sz="2800" dirty="0">
              <a:latin typeface="Airel"/>
            </a:endParaRPr>
          </a:p>
        </p:txBody>
      </p:sp>
      <p:sp>
        <p:nvSpPr>
          <p:cNvPr id="6"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B05DB4FC-FE74-43CE-A495-D2AF9BF5846E}" type="slidenum">
              <a:rPr lang="en-US" sz="1200">
                <a:solidFill>
                  <a:schemeClr val="tx1">
                    <a:tint val="75000"/>
                  </a:schemeClr>
                </a:solidFill>
                <a:latin typeface="+mn-lt"/>
                <a:cs typeface="+mn-cs"/>
              </a:rPr>
              <a:pPr algn="r" fontAlgn="auto">
                <a:spcBef>
                  <a:spcPts val="0"/>
                </a:spcBef>
                <a:spcAft>
                  <a:spcPts val="0"/>
                </a:spcAft>
                <a:defRPr/>
              </a:pPr>
              <a:t>4</a:t>
            </a:fld>
            <a:endParaRPr lang="en-US" sz="1200">
              <a:solidFill>
                <a:schemeClr val="tx1">
                  <a:tint val="75000"/>
                </a:schemeClr>
              </a:solidFill>
              <a:latin typeface="+mn-lt"/>
              <a:cs typeface="+mn-cs"/>
            </a:endParaRPr>
          </a:p>
        </p:txBody>
      </p:sp>
      <p:sp>
        <p:nvSpPr>
          <p:cNvPr id="9" name="Footer Placeholder 8"/>
          <p:cNvSpPr>
            <a:spLocks noGrp="1"/>
          </p:cNvSpPr>
          <p:nvPr>
            <p:ph type="ftr" sz="quarter" idx="11"/>
          </p:nvPr>
        </p:nvSpPr>
        <p:spPr/>
        <p:txBody>
          <a:bodyPr/>
          <a:lstStyle/>
          <a:p>
            <a:r>
              <a:rPr lang="en-US"/>
              <a:t>Final Review</a:t>
            </a:r>
          </a:p>
        </p:txBody>
      </p:sp>
      <p:sp>
        <p:nvSpPr>
          <p:cNvPr id="10" name="Title 1">
            <a:extLst>
              <a:ext uri="{FF2B5EF4-FFF2-40B4-BE49-F238E27FC236}">
                <a16:creationId xmlns:a16="http://schemas.microsoft.com/office/drawing/2014/main" id="{06C7E797-B52A-4F26-AD43-899BDCC5714A}"/>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F4A7BE7-C315-4360-96DC-1D129EDF4551}"/>
              </a:ext>
            </a:extLst>
          </p:cNvPr>
          <p:cNvSpPr>
            <a:spLocks noGrp="1"/>
          </p:cNvSpPr>
          <p:nvPr>
            <p:ph type="dt" sz="half" idx="10"/>
          </p:nvPr>
        </p:nvSpPr>
        <p:spPr/>
        <p:txBody>
          <a:bodyPr/>
          <a:lstStyle/>
          <a:p>
            <a:pPr>
              <a:defRPr/>
            </a:pPr>
            <a:fld id="{E085BF41-3E6F-43D9-B0A4-F9AC0C6357AE}" type="datetime1">
              <a:rPr lang="en-IN" smtClean="0"/>
              <a:t>21-06-2022</a:t>
            </a:fld>
            <a:endParaRPr lang="en-US"/>
          </a:p>
        </p:txBody>
      </p:sp>
      <p:sp>
        <p:nvSpPr>
          <p:cNvPr id="5" name="Footer Placeholder 4">
            <a:extLst>
              <a:ext uri="{FF2B5EF4-FFF2-40B4-BE49-F238E27FC236}">
                <a16:creationId xmlns:a16="http://schemas.microsoft.com/office/drawing/2014/main" id="{B6BFE4E9-6CBB-49B7-86C2-9E7E7A9BBF7E}"/>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EA46775B-A370-43F6-BE30-96E06EFE1FD9}"/>
              </a:ext>
            </a:extLst>
          </p:cNvPr>
          <p:cNvSpPr>
            <a:spLocks noGrp="1"/>
          </p:cNvSpPr>
          <p:nvPr>
            <p:ph type="sldNum" sz="quarter" idx="12"/>
          </p:nvPr>
        </p:nvSpPr>
        <p:spPr/>
        <p:txBody>
          <a:bodyPr/>
          <a:lstStyle/>
          <a:p>
            <a:pPr>
              <a:defRPr/>
            </a:pPr>
            <a:fld id="{45EA2ECD-A7C9-4BC5-B99B-D6CB857FEA44}" type="slidenum">
              <a:rPr lang="en-US" smtClean="0"/>
              <a:pPr>
                <a:defRPr/>
              </a:pPr>
              <a:t>5</a:t>
            </a:fld>
            <a:endParaRPr lang="en-US"/>
          </a:p>
        </p:txBody>
      </p:sp>
      <p:sp>
        <p:nvSpPr>
          <p:cNvPr id="7" name="Title 1">
            <a:extLst>
              <a:ext uri="{FF2B5EF4-FFF2-40B4-BE49-F238E27FC236}">
                <a16:creationId xmlns:a16="http://schemas.microsoft.com/office/drawing/2014/main" id="{71786083-AF29-4934-9707-83ED5A156AB0}"/>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Content Placeholder 2">
            <a:extLst>
              <a:ext uri="{FF2B5EF4-FFF2-40B4-BE49-F238E27FC236}">
                <a16:creationId xmlns:a16="http://schemas.microsoft.com/office/drawing/2014/main" id="{E0E6B0A5-A246-4ACB-BCEF-0FC0A17BC09C}"/>
              </a:ext>
            </a:extLst>
          </p:cNvPr>
          <p:cNvSpPr>
            <a:spLocks noGrp="1"/>
          </p:cNvSpPr>
          <p:nvPr>
            <p:ph idx="1"/>
          </p:nvPr>
        </p:nvSpPr>
        <p:spPr>
          <a:xfrm>
            <a:off x="0" y="2209800"/>
            <a:ext cx="9144000" cy="4146550"/>
          </a:xfrm>
        </p:spPr>
        <p:txBody>
          <a:bodyPr/>
          <a:lstStyle/>
          <a:p>
            <a:pPr algn="just">
              <a:buFont typeface="Arial" pitchFamily="34" charset="0"/>
              <a:buNone/>
            </a:pPr>
            <a:r>
              <a:rPr lang="en-US" sz="2400" b="1" dirty="0">
                <a:latin typeface="Arial" pitchFamily="34" charset="0"/>
              </a:rPr>
              <a:t>Achieved Result:</a:t>
            </a:r>
          </a:p>
          <a:p>
            <a:pPr marL="0" indent="0" algn="just">
              <a:buNone/>
            </a:pPr>
            <a:r>
              <a:rPr lang="en-US" sz="2400" dirty="0">
                <a:latin typeface="Arial" panose="020B0604020202020204" pitchFamily="34" charset="0"/>
                <a:cs typeface="Arial" panose="020B0604020202020204" pitchFamily="34" charset="0"/>
              </a:rPr>
              <a:t>A multi-candidate voting model based on blockchain technology that ensures: </a:t>
            </a:r>
          </a:p>
          <a:p>
            <a:pPr algn="just"/>
            <a:r>
              <a:rPr lang="en-US" sz="2400" dirty="0">
                <a:latin typeface="Arial" panose="020B0604020202020204" pitchFamily="34" charset="0"/>
                <a:cs typeface="Arial" panose="020B0604020202020204" pitchFamily="34" charset="0"/>
              </a:rPr>
              <a:t>The preservation of anonymity during the voting process through ECC encryption and a signature mechanism; </a:t>
            </a:r>
          </a:p>
          <a:p>
            <a:pPr algn="just"/>
            <a:r>
              <a:rPr lang="en-US" sz="2400" dirty="0">
                <a:latin typeface="Arial" panose="020B0604020202020204" pitchFamily="34" charset="0"/>
                <a:cs typeface="Arial" panose="020B0604020202020204" pitchFamily="34" charset="0"/>
              </a:rPr>
              <a:t>The prevention of forgery of voting information by combining blockchain technology, automatic statistics, and the display of voting results through a smart contract. </a:t>
            </a:r>
          </a:p>
          <a:p>
            <a:pPr marL="0" indent="0" algn="just">
              <a:buNone/>
            </a:pPr>
            <a:endParaRPr lang="en-US" sz="2200" dirty="0">
              <a:latin typeface="Arial" panose="020B0604020202020204" pitchFamily="34" charset="0"/>
              <a:cs typeface="Arial" panose="020B0604020202020204" pitchFamily="34" charset="0"/>
            </a:endParaRPr>
          </a:p>
          <a:p>
            <a:pPr marL="0" indent="0" algn="just">
              <a:buNone/>
            </a:pPr>
            <a:endParaRPr lang="en-US" sz="2400" b="1" dirty="0">
              <a:latin typeface="Arial" pitchFamily="34" charset="0"/>
            </a:endParaRPr>
          </a:p>
          <a:p>
            <a:pPr eaLnBrk="1" hangingPunct="1">
              <a:buFont typeface="Arial" pitchFamily="34" charset="0"/>
              <a:buNone/>
            </a:pPr>
            <a:endParaRPr lang="en-US" sz="2800" dirty="0">
              <a:latin typeface="Airel"/>
            </a:endParaRPr>
          </a:p>
        </p:txBody>
      </p:sp>
      <p:sp>
        <p:nvSpPr>
          <p:cNvPr id="9" name="Title 1">
            <a:extLst>
              <a:ext uri="{FF2B5EF4-FFF2-40B4-BE49-F238E27FC236}">
                <a16:creationId xmlns:a16="http://schemas.microsoft.com/office/drawing/2014/main" id="{63C00333-3D1E-4D8B-AFAA-EB5FA761FF2B}"/>
              </a:ext>
            </a:extLst>
          </p:cNvPr>
          <p:cNvSpPr>
            <a:spLocks noGrp="1"/>
          </p:cNvSpPr>
          <p:nvPr>
            <p:ph type="title"/>
          </p:nvPr>
        </p:nvSpPr>
        <p:spPr>
          <a:xfrm>
            <a:off x="-76200" y="1066800"/>
            <a:ext cx="9296400" cy="786839"/>
          </a:xfrm>
        </p:spPr>
        <p:txBody>
          <a:bodyPr/>
          <a:lstStyle/>
          <a:p>
            <a:pPr eaLnBrk="1" hangingPunct="1"/>
            <a:r>
              <a:rPr lang="en-US" sz="3800" dirty="0">
                <a:latin typeface="Arial" pitchFamily="34" charset="0"/>
                <a:cs typeface="Arial" pitchFamily="34" charset="0"/>
              </a:rPr>
              <a:t>		</a:t>
            </a:r>
            <a:r>
              <a:rPr lang="en-US" sz="3800" b="1" dirty="0">
                <a:latin typeface="Arial" pitchFamily="34" charset="0"/>
                <a:cs typeface="Arial" pitchFamily="34" charset="0"/>
              </a:rPr>
              <a:t>Literature Survey(Contd.)	  (1)</a:t>
            </a:r>
          </a:p>
        </p:txBody>
      </p:sp>
    </p:spTree>
    <p:extLst>
      <p:ext uri="{BB962C8B-B14F-4D97-AF65-F5344CB8AC3E}">
        <p14:creationId xmlns:p14="http://schemas.microsoft.com/office/powerpoint/2010/main" val="827338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D3D5FBF-337E-A0B7-836C-30FA73F03F9D}"/>
              </a:ext>
            </a:extLst>
          </p:cNvPr>
          <p:cNvSpPr>
            <a:spLocks noGrp="1"/>
          </p:cNvSpPr>
          <p:nvPr>
            <p:ph type="dt" sz="half" idx="10"/>
          </p:nvPr>
        </p:nvSpPr>
        <p:spPr/>
        <p:txBody>
          <a:bodyPr/>
          <a:lstStyle/>
          <a:p>
            <a:pPr>
              <a:defRPr/>
            </a:pPr>
            <a:fld id="{19913FB6-C30D-42EE-A322-408E6591B544}" type="datetime1">
              <a:rPr lang="en-IN" smtClean="0"/>
              <a:t>21-06-2022</a:t>
            </a:fld>
            <a:endParaRPr lang="en-US"/>
          </a:p>
        </p:txBody>
      </p:sp>
      <p:sp>
        <p:nvSpPr>
          <p:cNvPr id="5" name="Footer Placeholder 4">
            <a:extLst>
              <a:ext uri="{FF2B5EF4-FFF2-40B4-BE49-F238E27FC236}">
                <a16:creationId xmlns:a16="http://schemas.microsoft.com/office/drawing/2014/main" id="{F22CB2E5-8BE5-0DD6-CA13-82CB9629D665}"/>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ECAC3943-39E8-6997-50BE-CCAB60CAAC26}"/>
              </a:ext>
            </a:extLst>
          </p:cNvPr>
          <p:cNvSpPr>
            <a:spLocks noGrp="1"/>
          </p:cNvSpPr>
          <p:nvPr>
            <p:ph type="sldNum" sz="quarter" idx="12"/>
          </p:nvPr>
        </p:nvSpPr>
        <p:spPr/>
        <p:txBody>
          <a:bodyPr/>
          <a:lstStyle/>
          <a:p>
            <a:pPr>
              <a:defRPr/>
            </a:pPr>
            <a:fld id="{45EA2ECD-A7C9-4BC5-B99B-D6CB857FEA44}" type="slidenum">
              <a:rPr lang="en-US" smtClean="0"/>
              <a:pPr>
                <a:defRPr/>
              </a:pPr>
              <a:t>6</a:t>
            </a:fld>
            <a:endParaRPr lang="en-US"/>
          </a:p>
        </p:txBody>
      </p:sp>
      <p:sp>
        <p:nvSpPr>
          <p:cNvPr id="7" name="Title 1">
            <a:extLst>
              <a:ext uri="{FF2B5EF4-FFF2-40B4-BE49-F238E27FC236}">
                <a16:creationId xmlns:a16="http://schemas.microsoft.com/office/drawing/2014/main" id="{DCAF4CDE-C0E9-CB81-BF96-060B533DBD4B}"/>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
        <p:nvSpPr>
          <p:cNvPr id="8" name="Title 1">
            <a:extLst>
              <a:ext uri="{FF2B5EF4-FFF2-40B4-BE49-F238E27FC236}">
                <a16:creationId xmlns:a16="http://schemas.microsoft.com/office/drawing/2014/main" id="{8C8C27E1-B4F1-D1F6-1EB3-D9DC7CD16FEC}"/>
              </a:ext>
            </a:extLst>
          </p:cNvPr>
          <p:cNvSpPr>
            <a:spLocks noGrp="1"/>
          </p:cNvSpPr>
          <p:nvPr>
            <p:ph type="title"/>
          </p:nvPr>
        </p:nvSpPr>
        <p:spPr>
          <a:xfrm>
            <a:off x="-152400" y="1073337"/>
            <a:ext cx="9372600" cy="609600"/>
          </a:xfrm>
        </p:spPr>
        <p:txBody>
          <a:bodyPr/>
          <a:lstStyle/>
          <a:p>
            <a:pPr eaLnBrk="1" hangingPunct="1"/>
            <a:r>
              <a:rPr lang="en-US" sz="3800" dirty="0">
                <a:latin typeface="Arial" pitchFamily="34" charset="0"/>
                <a:cs typeface="Arial" pitchFamily="34" charset="0"/>
              </a:rPr>
              <a:t>		</a:t>
            </a:r>
            <a:r>
              <a:rPr lang="en-US" sz="3800" b="1" dirty="0">
                <a:latin typeface="Arial" pitchFamily="34" charset="0"/>
                <a:cs typeface="Arial" pitchFamily="34" charset="0"/>
              </a:rPr>
              <a:t>Literature Survey(Contd.)	  (1)</a:t>
            </a:r>
          </a:p>
        </p:txBody>
      </p:sp>
      <p:sp>
        <p:nvSpPr>
          <p:cNvPr id="9" name="Content Placeholder 2">
            <a:extLst>
              <a:ext uri="{FF2B5EF4-FFF2-40B4-BE49-F238E27FC236}">
                <a16:creationId xmlns:a16="http://schemas.microsoft.com/office/drawing/2014/main" id="{ED5F11E4-A5D7-87CB-0C51-AF898D1C00E6}"/>
              </a:ext>
            </a:extLst>
          </p:cNvPr>
          <p:cNvSpPr>
            <a:spLocks noGrp="1"/>
          </p:cNvSpPr>
          <p:nvPr>
            <p:ph idx="1"/>
          </p:nvPr>
        </p:nvSpPr>
        <p:spPr>
          <a:xfrm>
            <a:off x="0" y="2236322"/>
            <a:ext cx="9144000" cy="4012078"/>
          </a:xfrm>
        </p:spPr>
        <p:txBody>
          <a:bodyPr/>
          <a:lstStyle/>
          <a:p>
            <a:pPr marL="0" indent="0" algn="just">
              <a:buNone/>
            </a:pPr>
            <a:r>
              <a:rPr lang="en-US" sz="2400" b="1" dirty="0">
                <a:latin typeface="Arial" pitchFamily="34" charset="0"/>
              </a:rPr>
              <a:t>Issues:</a:t>
            </a:r>
          </a:p>
          <a:p>
            <a:pPr algn="just"/>
            <a:r>
              <a:rPr lang="en-US" sz="2400" dirty="0">
                <a:latin typeface="Arial" pitchFamily="34" charset="0"/>
              </a:rPr>
              <a:t>The system is suitable only for small-scale voting situations.</a:t>
            </a:r>
          </a:p>
          <a:p>
            <a:pPr algn="just"/>
            <a:r>
              <a:rPr lang="en-US" sz="2400" dirty="0">
                <a:latin typeface="Arial" pitchFamily="34" charset="0"/>
              </a:rPr>
              <a:t>ECC Encryption is complicated and tricky to implement securely, mainly the standard curves.</a:t>
            </a:r>
          </a:p>
          <a:p>
            <a:pPr marL="0" indent="0" algn="just">
              <a:buNone/>
            </a:pPr>
            <a:endParaRPr lang="en-US" sz="2200" dirty="0">
              <a:latin typeface="Arial" panose="020B0604020202020204" pitchFamily="34" charset="0"/>
              <a:cs typeface="Arial" panose="020B0604020202020204" pitchFamily="34" charset="0"/>
            </a:endParaRPr>
          </a:p>
          <a:p>
            <a:pPr marL="0" indent="0" algn="just">
              <a:buNone/>
            </a:pPr>
            <a:endParaRPr lang="en-US" sz="2400" b="1" dirty="0">
              <a:latin typeface="Arial" pitchFamily="34" charset="0"/>
            </a:endParaRPr>
          </a:p>
          <a:p>
            <a:pPr eaLnBrk="1" hangingPunct="1">
              <a:buFont typeface="Arial" pitchFamily="34" charset="0"/>
              <a:buNone/>
            </a:pPr>
            <a:endParaRPr lang="en-US" sz="2800" dirty="0">
              <a:latin typeface="Airel"/>
            </a:endParaRPr>
          </a:p>
        </p:txBody>
      </p:sp>
    </p:spTree>
    <p:extLst>
      <p:ext uri="{BB962C8B-B14F-4D97-AF65-F5344CB8AC3E}">
        <p14:creationId xmlns:p14="http://schemas.microsoft.com/office/powerpoint/2010/main" val="2557824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3"/>
          <p:cNvSpPr>
            <a:spLocks noGrp="1"/>
          </p:cNvSpPr>
          <p:nvPr>
            <p:ph type="dt" sz="half" idx="10"/>
          </p:nvPr>
        </p:nvSpPr>
        <p:spPr/>
        <p:txBody>
          <a:bodyPr/>
          <a:lstStyle/>
          <a:p>
            <a:pPr>
              <a:defRPr/>
            </a:pPr>
            <a:fld id="{8C36432C-B5E1-4A7E-988E-90FE4C913BB4}" type="datetime1">
              <a:rPr lang="en-IN" smtClean="0"/>
              <a:t>21-06-2022</a:t>
            </a:fld>
            <a:endParaRPr lang="en-US"/>
          </a:p>
        </p:txBody>
      </p:sp>
      <p:sp>
        <p:nvSpPr>
          <p:cNvPr id="8" name="Slide Number Placeholder 5"/>
          <p:cNvSpPr>
            <a:spLocks noGrp="1"/>
          </p:cNvSpPr>
          <p:nvPr>
            <p:ph type="sldNum" sz="quarter" idx="12"/>
          </p:nvPr>
        </p:nvSpPr>
        <p:spPr/>
        <p:txBody>
          <a:bodyPr/>
          <a:lstStyle/>
          <a:p>
            <a:pPr>
              <a:defRPr/>
            </a:pPr>
            <a:fld id="{A67148B2-3498-47A5-8B62-C3A72A17BDFA}" type="slidenum">
              <a:rPr lang="en-US"/>
              <a:pPr>
                <a:defRPr/>
              </a:pPr>
              <a:t>7</a:t>
            </a:fld>
            <a:endParaRPr lang="en-US"/>
          </a:p>
        </p:txBody>
      </p:sp>
      <p:sp>
        <p:nvSpPr>
          <p:cNvPr id="5122" name="Title 1"/>
          <p:cNvSpPr>
            <a:spLocks noGrp="1"/>
          </p:cNvSpPr>
          <p:nvPr>
            <p:ph type="title"/>
          </p:nvPr>
        </p:nvSpPr>
        <p:spPr>
          <a:xfrm>
            <a:off x="0" y="1028700"/>
            <a:ext cx="9144000" cy="609600"/>
          </a:xfrm>
        </p:spPr>
        <p:txBody>
          <a:bodyPr/>
          <a:lstStyle/>
          <a:p>
            <a:pPr eaLnBrk="1" hangingPunct="1"/>
            <a:r>
              <a:rPr lang="en-US" sz="3800" b="1" dirty="0">
                <a:latin typeface="Arial" pitchFamily="34" charset="0"/>
                <a:cs typeface="Arial" pitchFamily="34" charset="0"/>
              </a:rPr>
              <a:t>		Literature Survey		  (2)</a:t>
            </a:r>
          </a:p>
        </p:txBody>
      </p:sp>
      <p:sp>
        <p:nvSpPr>
          <p:cNvPr id="5123" name="Content Placeholder 2"/>
          <p:cNvSpPr>
            <a:spLocks noGrp="1"/>
          </p:cNvSpPr>
          <p:nvPr>
            <p:ph idx="1"/>
          </p:nvPr>
        </p:nvSpPr>
        <p:spPr>
          <a:xfrm>
            <a:off x="0" y="1905000"/>
            <a:ext cx="9144000" cy="4038600"/>
          </a:xfrm>
        </p:spPr>
        <p:txBody>
          <a:bodyPr/>
          <a:lstStyle/>
          <a:p>
            <a:pPr algn="just" eaLnBrk="1" hangingPunct="1">
              <a:buNone/>
            </a:pPr>
            <a:r>
              <a:rPr lang="en-US" sz="2400" b="1" i="1" dirty="0">
                <a:latin typeface="Arial" panose="020B0604020202020204" pitchFamily="34" charset="0"/>
                <a:cs typeface="Arial" pitchFamily="34" charset="0"/>
              </a:rPr>
              <a:t>Geetanjali </a:t>
            </a:r>
            <a:r>
              <a:rPr lang="en-US" sz="2400" b="1" i="1" dirty="0" err="1">
                <a:latin typeface="Arial" panose="020B0604020202020204" pitchFamily="34" charset="0"/>
                <a:cs typeface="Arial" pitchFamily="34" charset="0"/>
              </a:rPr>
              <a:t>Rathee</a:t>
            </a:r>
            <a:r>
              <a:rPr lang="en-US" sz="2400" b="1" i="1" dirty="0">
                <a:latin typeface="Arial" panose="020B0604020202020204" pitchFamily="34" charset="0"/>
                <a:cs typeface="Arial" pitchFamily="34" charset="0"/>
              </a:rPr>
              <a:t>, Razi Iqbal, Omer Waqar, Ali Kashif</a:t>
            </a:r>
          </a:p>
          <a:p>
            <a:pPr algn="just" eaLnBrk="1" hangingPunct="1">
              <a:buNone/>
            </a:pPr>
            <a:r>
              <a:rPr lang="en-US" sz="2400" b="1" i="1" dirty="0">
                <a:latin typeface="Arial" panose="020B0604020202020204" pitchFamily="34" charset="0"/>
                <a:cs typeface="Arial" pitchFamily="34" charset="0"/>
              </a:rPr>
              <a:t>Bashir, 2021, ‘</a:t>
            </a:r>
            <a:r>
              <a:rPr lang="en-US" sz="2400" b="1" i="1" dirty="0">
                <a:solidFill>
                  <a:srgbClr val="333333"/>
                </a:solidFill>
                <a:effectLst/>
                <a:latin typeface="Arial" panose="020B0604020202020204" pitchFamily="34" charset="0"/>
                <a:cs typeface="Arial" panose="020B0604020202020204" pitchFamily="34" charset="0"/>
              </a:rPr>
              <a:t>On the Design and Implementation of a </a:t>
            </a:r>
          </a:p>
          <a:p>
            <a:pPr algn="just" eaLnBrk="1" hangingPunct="1">
              <a:buNone/>
            </a:pPr>
            <a:r>
              <a:rPr lang="en-US" sz="2400" b="1" i="1" dirty="0">
                <a:solidFill>
                  <a:srgbClr val="333333"/>
                </a:solidFill>
                <a:effectLst/>
                <a:latin typeface="Arial" panose="020B0604020202020204" pitchFamily="34" charset="0"/>
                <a:cs typeface="Arial" panose="020B0604020202020204" pitchFamily="34" charset="0"/>
              </a:rPr>
              <a:t>Blockchain-Enabled E-Voting Application Within IoT-</a:t>
            </a:r>
          </a:p>
          <a:p>
            <a:pPr algn="just" eaLnBrk="1" hangingPunct="1">
              <a:buNone/>
            </a:pPr>
            <a:r>
              <a:rPr lang="en-US" sz="2400" b="1" i="1" dirty="0">
                <a:solidFill>
                  <a:srgbClr val="333333"/>
                </a:solidFill>
                <a:effectLst/>
                <a:latin typeface="Arial" panose="020B0604020202020204" pitchFamily="34" charset="0"/>
                <a:cs typeface="Arial" panose="020B0604020202020204" pitchFamily="34" charset="0"/>
              </a:rPr>
              <a:t>Oriented </a:t>
            </a:r>
            <a:r>
              <a:rPr lang="en-US" sz="2400" b="1" i="1" dirty="0" err="1">
                <a:solidFill>
                  <a:srgbClr val="333333"/>
                </a:solidFill>
                <a:effectLst/>
                <a:latin typeface="Arial" panose="020B0604020202020204" pitchFamily="34" charset="0"/>
                <a:cs typeface="Arial" panose="020B0604020202020204" pitchFamily="34" charset="0"/>
              </a:rPr>
              <a:t>SmartCities</a:t>
            </a:r>
            <a:r>
              <a:rPr lang="en-US" sz="2400" b="1" i="1" dirty="0">
                <a:solidFill>
                  <a:srgbClr val="333333"/>
                </a:solidFill>
                <a:effectLst/>
                <a:latin typeface="Arial" panose="020B0604020202020204" pitchFamily="34" charset="0"/>
                <a:cs typeface="Arial" panose="020B0604020202020204" pitchFamily="34" charset="0"/>
              </a:rPr>
              <a:t>’</a:t>
            </a:r>
            <a:r>
              <a:rPr lang="en-US" sz="2400" b="1" i="1" dirty="0">
                <a:latin typeface="Arial" panose="020B0604020202020204" pitchFamily="34" charset="0"/>
                <a:cs typeface="Arial" pitchFamily="34" charset="0"/>
              </a:rPr>
              <a:t>, IEEE Access, Vol. 9, Issue-10</a:t>
            </a:r>
          </a:p>
          <a:p>
            <a:pPr algn="just" eaLnBrk="1" hangingPunct="1">
              <a:buNone/>
            </a:pPr>
            <a:r>
              <a:rPr lang="en-US" sz="2400" b="1" i="1" dirty="0">
                <a:latin typeface="Arial" panose="020B0604020202020204" pitchFamily="34" charset="0"/>
                <a:cs typeface="Arial" pitchFamily="34" charset="0"/>
              </a:rPr>
              <a:t>Page(s)</a:t>
            </a:r>
            <a:r>
              <a:rPr lang="en-IN" sz="2400" b="1" i="1" dirty="0">
                <a:solidFill>
                  <a:srgbClr val="333333"/>
                </a:solidFill>
                <a:effectLst/>
                <a:latin typeface="Arial" panose="020B0604020202020204" pitchFamily="34" charset="0"/>
                <a:cs typeface="Arial" panose="020B0604020202020204" pitchFamily="34" charset="0"/>
              </a:rPr>
              <a:t>: 34165 - 34176.</a:t>
            </a:r>
            <a:endParaRPr lang="en-US" sz="2400" dirty="0">
              <a:latin typeface="Arial" pitchFamily="34" charset="0"/>
              <a:cs typeface="Arial" pitchFamily="34" charset="0"/>
            </a:endParaRPr>
          </a:p>
          <a:p>
            <a:pPr algn="just">
              <a:buFont typeface="Arial" pitchFamily="34" charset="0"/>
              <a:buNone/>
            </a:pPr>
            <a:endParaRPr lang="en-US" sz="2400" dirty="0">
              <a:latin typeface="Arial" pitchFamily="34" charset="0"/>
              <a:cs typeface="Arial" pitchFamily="34" charset="0"/>
            </a:endParaRPr>
          </a:p>
          <a:p>
            <a:pPr algn="just">
              <a:buFont typeface="Arial" pitchFamily="34" charset="0"/>
              <a:buNone/>
            </a:pPr>
            <a:r>
              <a:rPr lang="en-US" sz="2400" b="1" dirty="0">
                <a:latin typeface="Arial" pitchFamily="34" charset="0"/>
                <a:cs typeface="Arial" pitchFamily="34" charset="0"/>
              </a:rPr>
              <a:t>Approaches used:</a:t>
            </a:r>
          </a:p>
          <a:p>
            <a:pPr algn="just"/>
            <a:r>
              <a:rPr lang="en-IN" sz="2400" dirty="0">
                <a:latin typeface="Arial" panose="020B0604020202020204" pitchFamily="34" charset="0"/>
                <a:cs typeface="Arial" panose="020B0604020202020204" pitchFamily="34" charset="0"/>
              </a:rPr>
              <a:t>Blockchain mechanism.</a:t>
            </a:r>
          </a:p>
          <a:p>
            <a:pPr algn="just"/>
            <a:r>
              <a:rPr lang="en-IN" sz="2400" dirty="0">
                <a:latin typeface="Arial" panose="020B0604020202020204" pitchFamily="34" charset="0"/>
                <a:cs typeface="Arial" panose="020B0604020202020204" pitchFamily="34" charset="0"/>
              </a:rPr>
              <a:t>Trust-based e-voting.</a:t>
            </a:r>
            <a:endParaRPr lang="en-US" sz="2400" dirty="0">
              <a:latin typeface="Arial" panose="020B0604020202020204" pitchFamily="34" charset="0"/>
              <a:cs typeface="Arial" panose="020B0604020202020204" pitchFamily="34" charset="0"/>
            </a:endParaRPr>
          </a:p>
          <a:p>
            <a:pPr eaLnBrk="1" hangingPunct="1">
              <a:buFont typeface="Arial" pitchFamily="34" charset="0"/>
              <a:buNone/>
            </a:pPr>
            <a:endParaRPr lang="en-US" sz="2800" dirty="0">
              <a:latin typeface="Airel"/>
            </a:endParaRPr>
          </a:p>
        </p:txBody>
      </p:sp>
      <p:sp>
        <p:nvSpPr>
          <p:cNvPr id="6"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B05DB4FC-FE74-43CE-A495-D2AF9BF5846E}" type="slidenum">
              <a:rPr lang="en-US" sz="1200">
                <a:solidFill>
                  <a:schemeClr val="tx1">
                    <a:tint val="75000"/>
                  </a:schemeClr>
                </a:solidFill>
                <a:latin typeface="+mn-lt"/>
                <a:cs typeface="+mn-cs"/>
              </a:rPr>
              <a:pPr algn="r" fontAlgn="auto">
                <a:spcBef>
                  <a:spcPts val="0"/>
                </a:spcBef>
                <a:spcAft>
                  <a:spcPts val="0"/>
                </a:spcAft>
                <a:defRPr/>
              </a:pPr>
              <a:t>7</a:t>
            </a:fld>
            <a:endParaRPr lang="en-US" sz="1200">
              <a:solidFill>
                <a:schemeClr val="tx1">
                  <a:tint val="75000"/>
                </a:schemeClr>
              </a:solidFill>
              <a:latin typeface="+mn-lt"/>
              <a:cs typeface="+mn-cs"/>
            </a:endParaRPr>
          </a:p>
        </p:txBody>
      </p:sp>
      <p:sp>
        <p:nvSpPr>
          <p:cNvPr id="9" name="Footer Placeholder 8"/>
          <p:cNvSpPr>
            <a:spLocks noGrp="1"/>
          </p:cNvSpPr>
          <p:nvPr>
            <p:ph type="ftr" sz="quarter" idx="11"/>
          </p:nvPr>
        </p:nvSpPr>
        <p:spPr/>
        <p:txBody>
          <a:bodyPr/>
          <a:lstStyle/>
          <a:p>
            <a:r>
              <a:rPr lang="en-US"/>
              <a:t>Final Review</a:t>
            </a:r>
            <a:endParaRPr lang="en-US" dirty="0"/>
          </a:p>
        </p:txBody>
      </p:sp>
      <p:sp>
        <p:nvSpPr>
          <p:cNvPr id="10" name="Title 1">
            <a:extLst>
              <a:ext uri="{FF2B5EF4-FFF2-40B4-BE49-F238E27FC236}">
                <a16:creationId xmlns:a16="http://schemas.microsoft.com/office/drawing/2014/main" id="{8224C60C-2A54-4B82-8F28-4E5F9BD38046}"/>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B78ABF-9613-4E59-B257-F34CEDD8FAEA}"/>
              </a:ext>
            </a:extLst>
          </p:cNvPr>
          <p:cNvSpPr>
            <a:spLocks noGrp="1"/>
          </p:cNvSpPr>
          <p:nvPr>
            <p:ph idx="1"/>
          </p:nvPr>
        </p:nvSpPr>
        <p:spPr>
          <a:xfrm>
            <a:off x="0" y="1676400"/>
            <a:ext cx="9144000" cy="4648200"/>
          </a:xfrm>
        </p:spPr>
        <p:txBody>
          <a:bodyPr/>
          <a:lstStyle/>
          <a:p>
            <a:pPr algn="just">
              <a:buFont typeface="Arial" pitchFamily="34" charset="0"/>
              <a:buNone/>
            </a:pPr>
            <a:r>
              <a:rPr lang="en-US" sz="2400" b="1" dirty="0">
                <a:latin typeface="Arial" panose="020B0604020202020204" pitchFamily="34" charset="0"/>
                <a:cs typeface="Arial" panose="020B0604020202020204" pitchFamily="34" charset="0"/>
              </a:rPr>
              <a:t>Achieved Result:</a:t>
            </a:r>
          </a:p>
          <a:p>
            <a:pPr algn="just"/>
            <a:r>
              <a:rPr lang="en-US" sz="2400" dirty="0">
                <a:latin typeface="Arial" panose="020B0604020202020204" pitchFamily="34" charset="0"/>
                <a:cs typeface="Arial" panose="020B0604020202020204" pitchFamily="34" charset="0"/>
              </a:rPr>
              <a:t>Proposed mechanism has significantly outperformed the baseline mechanism and shows a better success rate in all simulation results against the baseline mechanism over message alteration, DoS, DDoS threats, and authentication mechanisms.</a:t>
            </a:r>
          </a:p>
          <a:p>
            <a:pPr marL="0" indent="0" algn="just">
              <a:buNone/>
            </a:pPr>
            <a:endParaRPr lang="en-US" sz="2400" b="1" dirty="0">
              <a:latin typeface="Arial" panose="020B0604020202020204" pitchFamily="34" charset="0"/>
              <a:cs typeface="Arial" panose="020B0604020202020204" pitchFamily="34" charset="0"/>
            </a:endParaRPr>
          </a:p>
          <a:p>
            <a:pPr marL="0" indent="0" algn="just">
              <a:buNone/>
            </a:pPr>
            <a:r>
              <a:rPr lang="en-US" sz="2400" b="1" dirty="0">
                <a:latin typeface="Arial" panose="020B0604020202020204" pitchFamily="34" charset="0"/>
                <a:cs typeface="Arial" panose="020B0604020202020204" pitchFamily="34" charset="0"/>
              </a:rPr>
              <a:t>Issues:</a:t>
            </a:r>
          </a:p>
          <a:p>
            <a:pPr algn="just"/>
            <a:r>
              <a:rPr lang="en-US" sz="2400" dirty="0">
                <a:latin typeface="Arial" panose="020B0604020202020204" pitchFamily="34" charset="0"/>
                <a:cs typeface="Arial" panose="020B0604020202020204" pitchFamily="34" charset="0"/>
              </a:rPr>
              <a:t>Revolves around the topic of smart cities and can only be implemented in such cities.</a:t>
            </a:r>
          </a:p>
          <a:p>
            <a:pPr algn="just"/>
            <a:r>
              <a:rPr lang="en-US" sz="2400" dirty="0">
                <a:latin typeface="Arial" panose="020B0604020202020204" pitchFamily="34" charset="0"/>
                <a:cs typeface="Arial" panose="020B0604020202020204" pitchFamily="34" charset="0"/>
              </a:rPr>
              <a:t>Simulation model and does not have a working model.</a:t>
            </a:r>
          </a:p>
          <a:p>
            <a:endParaRPr lang="en-IN" dirty="0"/>
          </a:p>
        </p:txBody>
      </p:sp>
      <p:sp>
        <p:nvSpPr>
          <p:cNvPr id="4" name="Date Placeholder 3">
            <a:extLst>
              <a:ext uri="{FF2B5EF4-FFF2-40B4-BE49-F238E27FC236}">
                <a16:creationId xmlns:a16="http://schemas.microsoft.com/office/drawing/2014/main" id="{79672F9F-093A-4256-8206-6A5815E3A9FF}"/>
              </a:ext>
            </a:extLst>
          </p:cNvPr>
          <p:cNvSpPr>
            <a:spLocks noGrp="1"/>
          </p:cNvSpPr>
          <p:nvPr>
            <p:ph type="dt" sz="half" idx="10"/>
          </p:nvPr>
        </p:nvSpPr>
        <p:spPr/>
        <p:txBody>
          <a:bodyPr/>
          <a:lstStyle/>
          <a:p>
            <a:pPr>
              <a:defRPr/>
            </a:pPr>
            <a:fld id="{0FF6384B-2A79-40F6-813F-7DC9B5FD7C1F}" type="datetime1">
              <a:rPr lang="en-IN" smtClean="0"/>
              <a:t>21-06-2022</a:t>
            </a:fld>
            <a:endParaRPr lang="en-US"/>
          </a:p>
        </p:txBody>
      </p:sp>
      <p:sp>
        <p:nvSpPr>
          <p:cNvPr id="5" name="Footer Placeholder 4">
            <a:extLst>
              <a:ext uri="{FF2B5EF4-FFF2-40B4-BE49-F238E27FC236}">
                <a16:creationId xmlns:a16="http://schemas.microsoft.com/office/drawing/2014/main" id="{99D89358-21CE-4A8C-A9E7-45B65A952F2B}"/>
              </a:ext>
            </a:extLst>
          </p:cNvPr>
          <p:cNvSpPr>
            <a:spLocks noGrp="1"/>
          </p:cNvSpPr>
          <p:nvPr>
            <p:ph type="ftr" sz="quarter" idx="11"/>
          </p:nvPr>
        </p:nvSpPr>
        <p:spPr/>
        <p:txBody>
          <a:bodyPr/>
          <a:lstStyle/>
          <a:p>
            <a:r>
              <a:rPr lang="en-US"/>
              <a:t>Final Review</a:t>
            </a:r>
          </a:p>
        </p:txBody>
      </p:sp>
      <p:sp>
        <p:nvSpPr>
          <p:cNvPr id="6" name="Slide Number Placeholder 5">
            <a:extLst>
              <a:ext uri="{FF2B5EF4-FFF2-40B4-BE49-F238E27FC236}">
                <a16:creationId xmlns:a16="http://schemas.microsoft.com/office/drawing/2014/main" id="{B5E3DECC-7D7F-416E-B40A-B92168339BDC}"/>
              </a:ext>
            </a:extLst>
          </p:cNvPr>
          <p:cNvSpPr>
            <a:spLocks noGrp="1"/>
          </p:cNvSpPr>
          <p:nvPr>
            <p:ph type="sldNum" sz="quarter" idx="12"/>
          </p:nvPr>
        </p:nvSpPr>
        <p:spPr/>
        <p:txBody>
          <a:bodyPr/>
          <a:lstStyle/>
          <a:p>
            <a:pPr>
              <a:defRPr/>
            </a:pPr>
            <a:fld id="{45EA2ECD-A7C9-4BC5-B99B-D6CB857FEA44}" type="slidenum">
              <a:rPr lang="en-US" smtClean="0"/>
              <a:pPr>
                <a:defRPr/>
              </a:pPr>
              <a:t>8</a:t>
            </a:fld>
            <a:endParaRPr lang="en-US"/>
          </a:p>
        </p:txBody>
      </p:sp>
      <p:sp>
        <p:nvSpPr>
          <p:cNvPr id="7" name="Title 1">
            <a:extLst>
              <a:ext uri="{FF2B5EF4-FFF2-40B4-BE49-F238E27FC236}">
                <a16:creationId xmlns:a16="http://schemas.microsoft.com/office/drawing/2014/main" id="{62B7BAEE-20D9-4848-9F8D-51B4B4BC5326}"/>
              </a:ext>
            </a:extLst>
          </p:cNvPr>
          <p:cNvSpPr>
            <a:spLocks noGrp="1"/>
          </p:cNvSpPr>
          <p:nvPr>
            <p:ph type="title"/>
          </p:nvPr>
        </p:nvSpPr>
        <p:spPr>
          <a:xfrm>
            <a:off x="-457200" y="930088"/>
            <a:ext cx="10287000" cy="609600"/>
          </a:xfrm>
        </p:spPr>
        <p:txBody>
          <a:bodyPr/>
          <a:lstStyle/>
          <a:p>
            <a:pPr eaLnBrk="1" hangingPunct="1"/>
            <a:r>
              <a:rPr lang="en-US" sz="3800" b="1" dirty="0">
                <a:latin typeface="Arial" pitchFamily="34" charset="0"/>
                <a:cs typeface="Arial" pitchFamily="34" charset="0"/>
              </a:rPr>
              <a:t>		Literature Survey(Contd.)		  (2)</a:t>
            </a:r>
          </a:p>
        </p:txBody>
      </p:sp>
      <p:sp>
        <p:nvSpPr>
          <p:cNvPr id="8" name="Title 1">
            <a:extLst>
              <a:ext uri="{FF2B5EF4-FFF2-40B4-BE49-F238E27FC236}">
                <a16:creationId xmlns:a16="http://schemas.microsoft.com/office/drawing/2014/main" id="{04974F2C-2787-4211-8475-BA24C4A71D9C}"/>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extLst>
      <p:ext uri="{BB962C8B-B14F-4D97-AF65-F5344CB8AC3E}">
        <p14:creationId xmlns:p14="http://schemas.microsoft.com/office/powerpoint/2010/main" val="475057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3"/>
          <p:cNvSpPr>
            <a:spLocks noGrp="1"/>
          </p:cNvSpPr>
          <p:nvPr>
            <p:ph type="dt" sz="half" idx="10"/>
          </p:nvPr>
        </p:nvSpPr>
        <p:spPr/>
        <p:txBody>
          <a:bodyPr/>
          <a:lstStyle/>
          <a:p>
            <a:pPr>
              <a:defRPr/>
            </a:pPr>
            <a:fld id="{F6A9A716-FF8B-4509-BF6C-0A917C6607DC}" type="datetime1">
              <a:rPr lang="en-IN" smtClean="0"/>
              <a:t>21-06-2022</a:t>
            </a:fld>
            <a:endParaRPr lang="en-US"/>
          </a:p>
        </p:txBody>
      </p:sp>
      <p:sp>
        <p:nvSpPr>
          <p:cNvPr id="8" name="Slide Number Placeholder 5"/>
          <p:cNvSpPr>
            <a:spLocks noGrp="1"/>
          </p:cNvSpPr>
          <p:nvPr>
            <p:ph type="sldNum" sz="quarter" idx="12"/>
          </p:nvPr>
        </p:nvSpPr>
        <p:spPr/>
        <p:txBody>
          <a:bodyPr/>
          <a:lstStyle/>
          <a:p>
            <a:pPr>
              <a:defRPr/>
            </a:pPr>
            <a:fld id="{A67148B2-3498-47A5-8B62-C3A72A17BDFA}" type="slidenum">
              <a:rPr lang="en-US"/>
              <a:pPr>
                <a:defRPr/>
              </a:pPr>
              <a:t>9</a:t>
            </a:fld>
            <a:endParaRPr lang="en-US"/>
          </a:p>
        </p:txBody>
      </p:sp>
      <p:sp>
        <p:nvSpPr>
          <p:cNvPr id="5122" name="Title 1"/>
          <p:cNvSpPr>
            <a:spLocks noGrp="1"/>
          </p:cNvSpPr>
          <p:nvPr>
            <p:ph type="title"/>
          </p:nvPr>
        </p:nvSpPr>
        <p:spPr>
          <a:xfrm>
            <a:off x="0" y="1028700"/>
            <a:ext cx="9144000" cy="609600"/>
          </a:xfrm>
        </p:spPr>
        <p:txBody>
          <a:bodyPr/>
          <a:lstStyle/>
          <a:p>
            <a:pPr eaLnBrk="1" hangingPunct="1"/>
            <a:r>
              <a:rPr lang="en-US" sz="3800" b="1" dirty="0">
                <a:latin typeface="Arial" pitchFamily="34" charset="0"/>
                <a:cs typeface="Arial" pitchFamily="34" charset="0"/>
              </a:rPr>
              <a:t>		Literature Survey		  (3)</a:t>
            </a:r>
          </a:p>
        </p:txBody>
      </p:sp>
      <p:sp>
        <p:nvSpPr>
          <p:cNvPr id="5123" name="Content Placeholder 2"/>
          <p:cNvSpPr>
            <a:spLocks noGrp="1"/>
          </p:cNvSpPr>
          <p:nvPr>
            <p:ph idx="1"/>
          </p:nvPr>
        </p:nvSpPr>
        <p:spPr>
          <a:xfrm>
            <a:off x="0" y="1828800"/>
            <a:ext cx="9144000" cy="4572000"/>
          </a:xfrm>
        </p:spPr>
        <p:txBody>
          <a:bodyPr/>
          <a:lstStyle/>
          <a:p>
            <a:pPr algn="just" eaLnBrk="1" hangingPunct="1">
              <a:buNone/>
            </a:pPr>
            <a:r>
              <a:rPr lang="en-US" sz="2400" b="1" i="1" dirty="0">
                <a:latin typeface="Arial" pitchFamily="34" charset="0"/>
                <a:cs typeface="Arial" pitchFamily="34" charset="0"/>
              </a:rPr>
              <a:t>Somnath </a:t>
            </a:r>
            <a:r>
              <a:rPr lang="en-US" sz="2400" b="1" i="1" dirty="0" err="1">
                <a:latin typeface="Arial" pitchFamily="34" charset="0"/>
                <a:cs typeface="Arial" pitchFamily="34" charset="0"/>
              </a:rPr>
              <a:t>Panja</a:t>
            </a:r>
            <a:r>
              <a:rPr lang="en-IN" sz="2400" b="1" i="1" strike="noStrike" dirty="0">
                <a:effectLst/>
                <a:latin typeface="Arial" panose="020B0604020202020204" pitchFamily="34" charset="0"/>
              </a:rPr>
              <a:t>, </a:t>
            </a:r>
            <a:r>
              <a:rPr lang="en-IN" sz="2400" b="1" i="1" strike="noStrike" dirty="0" err="1">
                <a:latin typeface="Arial" panose="020B0604020202020204" pitchFamily="34" charset="0"/>
              </a:rPr>
              <a:t>Samiran</a:t>
            </a:r>
            <a:r>
              <a:rPr lang="en-IN" sz="2400" b="1" i="1" strike="noStrike" dirty="0">
                <a:latin typeface="Arial" panose="020B0604020202020204" pitchFamily="34" charset="0"/>
              </a:rPr>
              <a:t> Bag</a:t>
            </a:r>
            <a:r>
              <a:rPr lang="en-IN" sz="2400" b="1" i="1" dirty="0">
                <a:effectLst/>
                <a:latin typeface="Arial" panose="020B0604020202020204" pitchFamily="34" charset="0"/>
              </a:rPr>
              <a:t>, </a:t>
            </a:r>
            <a:r>
              <a:rPr lang="en-IN" sz="2400" b="1" i="1" dirty="0">
                <a:latin typeface="Arial" panose="020B0604020202020204" pitchFamily="34" charset="0"/>
              </a:rPr>
              <a:t>Feng Hao, Bimal Roy</a:t>
            </a:r>
            <a:r>
              <a:rPr lang="en-US" sz="2400" b="1" i="1" dirty="0">
                <a:latin typeface="Arial" pitchFamily="34" charset="0"/>
                <a:cs typeface="Arial" pitchFamily="34" charset="0"/>
              </a:rPr>
              <a:t>, 2020 </a:t>
            </a:r>
          </a:p>
          <a:p>
            <a:pPr algn="just" eaLnBrk="1" hangingPunct="1">
              <a:buNone/>
            </a:pPr>
            <a:r>
              <a:rPr lang="en-US" sz="2400" b="1" i="1" dirty="0">
                <a:latin typeface="Arial" pitchFamily="34" charset="0"/>
                <a:cs typeface="Arial" pitchFamily="34" charset="0"/>
              </a:rPr>
              <a:t>‘</a:t>
            </a:r>
            <a:r>
              <a:rPr lang="en-US" sz="2400" b="1" i="1" dirty="0">
                <a:solidFill>
                  <a:srgbClr val="333333"/>
                </a:solidFill>
                <a:effectLst/>
                <a:latin typeface="Arial" panose="020B0604020202020204" pitchFamily="34" charset="0"/>
              </a:rPr>
              <a:t>A Smart Contract System for Decentralized </a:t>
            </a:r>
            <a:r>
              <a:rPr lang="en-US" sz="2400" b="1" i="1" dirty="0" err="1">
                <a:solidFill>
                  <a:srgbClr val="333333"/>
                </a:solidFill>
                <a:effectLst/>
                <a:latin typeface="Arial" panose="020B0604020202020204" pitchFamily="34" charset="0"/>
              </a:rPr>
              <a:t>Borda</a:t>
            </a:r>
            <a:r>
              <a:rPr lang="en-US" sz="2400" b="1" i="1" dirty="0">
                <a:solidFill>
                  <a:srgbClr val="333333"/>
                </a:solidFill>
                <a:effectLst/>
                <a:latin typeface="Arial" panose="020B0604020202020204" pitchFamily="34" charset="0"/>
              </a:rPr>
              <a:t> Count </a:t>
            </a:r>
          </a:p>
          <a:p>
            <a:pPr algn="just" eaLnBrk="1" hangingPunct="1">
              <a:buNone/>
            </a:pPr>
            <a:r>
              <a:rPr lang="en-US" sz="2400" b="1" i="1" dirty="0">
                <a:solidFill>
                  <a:srgbClr val="333333"/>
                </a:solidFill>
                <a:effectLst/>
                <a:latin typeface="Arial" panose="020B0604020202020204" pitchFamily="34" charset="0"/>
              </a:rPr>
              <a:t>Voting</a:t>
            </a:r>
            <a:r>
              <a:rPr lang="en-US" sz="2400" b="1" i="1" dirty="0">
                <a:latin typeface="Arial" pitchFamily="34" charset="0"/>
                <a:cs typeface="Arial" pitchFamily="34" charset="0"/>
              </a:rPr>
              <a:t>’, IEEE Transactions on Engineering Management,</a:t>
            </a:r>
          </a:p>
          <a:p>
            <a:pPr algn="just" eaLnBrk="1" hangingPunct="1">
              <a:buNone/>
            </a:pPr>
            <a:r>
              <a:rPr lang="en-US" sz="2400" b="1" i="1" dirty="0">
                <a:latin typeface="Arial" pitchFamily="34" charset="0"/>
                <a:cs typeface="Arial" pitchFamily="34" charset="0"/>
              </a:rPr>
              <a:t>Vol.67, Issue: 4, Page(s): </a:t>
            </a:r>
            <a:r>
              <a:rPr lang="en-IN" sz="2400" b="1" i="1" dirty="0">
                <a:solidFill>
                  <a:srgbClr val="333333"/>
                </a:solidFill>
                <a:effectLst/>
                <a:latin typeface="Arial" panose="020B0604020202020204" pitchFamily="34" charset="0"/>
              </a:rPr>
              <a:t>1323 - 1339.</a:t>
            </a:r>
            <a:endParaRPr lang="en-US" sz="2400" dirty="0">
              <a:latin typeface="Arial" pitchFamily="34" charset="0"/>
            </a:endParaRPr>
          </a:p>
          <a:p>
            <a:pPr algn="just">
              <a:buFont typeface="Arial" pitchFamily="34" charset="0"/>
              <a:buNone/>
            </a:pPr>
            <a:endParaRPr lang="en-US" sz="2400" dirty="0">
              <a:latin typeface="Arial" pitchFamily="34" charset="0"/>
            </a:endParaRPr>
          </a:p>
          <a:p>
            <a:pPr algn="just">
              <a:buFont typeface="Arial" pitchFamily="34" charset="0"/>
              <a:buNone/>
            </a:pPr>
            <a:r>
              <a:rPr lang="en-US" sz="2400" b="1" dirty="0">
                <a:latin typeface="Arial" pitchFamily="34" charset="0"/>
              </a:rPr>
              <a:t>Approaches used:</a:t>
            </a:r>
          </a:p>
          <a:p>
            <a:pPr algn="just"/>
            <a:r>
              <a:rPr lang="en-US" sz="2400" dirty="0">
                <a:latin typeface="Arial" pitchFamily="34" charset="0"/>
              </a:rPr>
              <a:t>Blockchain mechanism.</a:t>
            </a:r>
          </a:p>
          <a:p>
            <a:pPr algn="just"/>
            <a:r>
              <a:rPr lang="en-US" sz="2400" dirty="0">
                <a:latin typeface="Arial" pitchFamily="34" charset="0"/>
              </a:rPr>
              <a:t>Ethereum smart contracts.</a:t>
            </a:r>
            <a:endParaRPr lang="en-US" sz="2400" dirty="0">
              <a:latin typeface="Arial" panose="020B0604020202020204" pitchFamily="34" charset="0"/>
              <a:cs typeface="Arial" panose="020B0604020202020204" pitchFamily="34" charset="0"/>
            </a:endParaRPr>
          </a:p>
          <a:p>
            <a:pPr marL="0" indent="0" algn="just">
              <a:buNone/>
            </a:pPr>
            <a:endParaRPr lang="en-US" sz="2100" dirty="0">
              <a:latin typeface="Arial" panose="020B0604020202020204" pitchFamily="34" charset="0"/>
              <a:cs typeface="Arial" panose="020B0604020202020204" pitchFamily="34" charset="0"/>
            </a:endParaRPr>
          </a:p>
          <a:p>
            <a:pPr eaLnBrk="1" hangingPunct="1">
              <a:buFont typeface="Arial" pitchFamily="34" charset="0"/>
              <a:buNone/>
            </a:pPr>
            <a:endParaRPr lang="en-US" sz="2400" dirty="0">
              <a:latin typeface="Arial" pitchFamily="34" charset="0"/>
            </a:endParaRPr>
          </a:p>
          <a:p>
            <a:pPr eaLnBrk="1" hangingPunct="1">
              <a:buFont typeface="Arial" pitchFamily="34" charset="0"/>
              <a:buNone/>
            </a:pPr>
            <a:endParaRPr lang="en-US" sz="2800" dirty="0">
              <a:latin typeface="Airel"/>
            </a:endParaRPr>
          </a:p>
        </p:txBody>
      </p:sp>
      <p:sp>
        <p:nvSpPr>
          <p:cNvPr id="6"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B05DB4FC-FE74-43CE-A495-D2AF9BF5846E}" type="slidenum">
              <a:rPr lang="en-US" sz="1200">
                <a:solidFill>
                  <a:schemeClr val="tx1">
                    <a:tint val="75000"/>
                  </a:schemeClr>
                </a:solidFill>
                <a:latin typeface="+mn-lt"/>
                <a:cs typeface="+mn-cs"/>
              </a:rPr>
              <a:pPr algn="r" fontAlgn="auto">
                <a:spcBef>
                  <a:spcPts val="0"/>
                </a:spcBef>
                <a:spcAft>
                  <a:spcPts val="0"/>
                </a:spcAft>
                <a:defRPr/>
              </a:pPr>
              <a:t>9</a:t>
            </a:fld>
            <a:endParaRPr lang="en-US" sz="1200">
              <a:solidFill>
                <a:schemeClr val="tx1">
                  <a:tint val="75000"/>
                </a:schemeClr>
              </a:solidFill>
              <a:latin typeface="+mn-lt"/>
              <a:cs typeface="+mn-cs"/>
            </a:endParaRPr>
          </a:p>
        </p:txBody>
      </p:sp>
      <p:sp>
        <p:nvSpPr>
          <p:cNvPr id="9" name="Footer Placeholder 8"/>
          <p:cNvSpPr>
            <a:spLocks noGrp="1"/>
          </p:cNvSpPr>
          <p:nvPr>
            <p:ph type="ftr" sz="quarter" idx="11"/>
          </p:nvPr>
        </p:nvSpPr>
        <p:spPr/>
        <p:txBody>
          <a:bodyPr/>
          <a:lstStyle/>
          <a:p>
            <a:r>
              <a:rPr lang="en-US"/>
              <a:t>Final Review</a:t>
            </a:r>
            <a:endParaRPr lang="en-US" dirty="0"/>
          </a:p>
        </p:txBody>
      </p:sp>
      <p:sp>
        <p:nvSpPr>
          <p:cNvPr id="10" name="Title 1">
            <a:extLst>
              <a:ext uri="{FF2B5EF4-FFF2-40B4-BE49-F238E27FC236}">
                <a16:creationId xmlns:a16="http://schemas.microsoft.com/office/drawing/2014/main" id="{5A31294F-3D5B-46DD-824F-8624FAC44E16}"/>
              </a:ext>
            </a:extLst>
          </p:cNvPr>
          <p:cNvSpPr txBox="1">
            <a:spLocks/>
          </p:cNvSpPr>
          <p:nvPr/>
        </p:nvSpPr>
        <p:spPr>
          <a:xfrm>
            <a:off x="76200" y="0"/>
            <a:ext cx="8991600" cy="838200"/>
          </a:xfrm>
          <a:prstGeom prst="rect">
            <a:avLst/>
          </a:prstGeom>
        </p:spPr>
        <p:txBody>
          <a:bodyPr anchor="ctr"/>
          <a:lstStyle/>
          <a:p>
            <a:pPr algn="ctr" fontAlgn="auto">
              <a:spcAft>
                <a:spcPts val="0"/>
              </a:spcAft>
              <a:defRPr/>
            </a:pPr>
            <a:r>
              <a:rPr lang="en-US" sz="2000" dirty="0">
                <a:latin typeface="Arial Black" pitchFamily="34" charset="0"/>
                <a:ea typeface="+mj-ea"/>
                <a:cs typeface="+mj-cs"/>
              </a:rPr>
              <a:t>  </a:t>
            </a:r>
            <a:r>
              <a:rPr lang="en-US" sz="2000" dirty="0" err="1">
                <a:latin typeface="Arial Black" pitchFamily="34" charset="0"/>
                <a:ea typeface="+mj-ea"/>
                <a:cs typeface="+mj-cs"/>
              </a:rPr>
              <a:t>Easwari</a:t>
            </a:r>
            <a:r>
              <a:rPr lang="en-US" sz="2000" dirty="0">
                <a:latin typeface="Arial Black" pitchFamily="34" charset="0"/>
                <a:ea typeface="+mj-ea"/>
                <a:cs typeface="+mj-cs"/>
              </a:rPr>
              <a:t> Engineering College (Autonomous)</a:t>
            </a:r>
          </a:p>
          <a:p>
            <a:pPr algn="ctr" fontAlgn="auto">
              <a:spcAft>
                <a:spcPts val="0"/>
              </a:spcAft>
              <a:defRPr/>
            </a:pPr>
            <a:r>
              <a:rPr lang="en-US" sz="2000" dirty="0">
                <a:latin typeface="Arial Black" pitchFamily="34" charset="0"/>
                <a:ea typeface="+mj-ea"/>
                <a:cs typeface="+mj-cs"/>
              </a:rPr>
              <a:t>Department of Computer Science and Engineering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26246</TotalTime>
  <Words>2710</Words>
  <Application>Microsoft Office PowerPoint</Application>
  <PresentationFormat>On-screen Show (4:3)</PresentationFormat>
  <Paragraphs>373</Paragraphs>
  <Slides>38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Airel</vt:lpstr>
      <vt:lpstr>Arial</vt:lpstr>
      <vt:lpstr>Arial Black</vt:lpstr>
      <vt:lpstr>Calibri</vt:lpstr>
      <vt:lpstr>Office Theme</vt:lpstr>
      <vt:lpstr>PowerPoint Presentation</vt:lpstr>
      <vt:lpstr>Objective</vt:lpstr>
      <vt:lpstr>Motivation</vt:lpstr>
      <vt:lpstr>  Literature Survey    (1)</vt:lpstr>
      <vt:lpstr>  Literature Survey(Contd.)   (1)</vt:lpstr>
      <vt:lpstr>  Literature Survey(Contd.)   (1)</vt:lpstr>
      <vt:lpstr>  Literature Survey    (2)</vt:lpstr>
      <vt:lpstr>  Literature Survey(Contd.)    (2)</vt:lpstr>
      <vt:lpstr>  Literature Survey    (3)</vt:lpstr>
      <vt:lpstr>  Literature Survey(Contd.)    (3)</vt:lpstr>
      <vt:lpstr>Issues in the Existing Systems</vt:lpstr>
      <vt:lpstr>Proposed System</vt:lpstr>
      <vt:lpstr>Proposed System(Contd.)</vt:lpstr>
      <vt:lpstr>Proposed System(Contd.)</vt:lpstr>
      <vt:lpstr>Proposed System(Contd.)</vt:lpstr>
      <vt:lpstr>System Architecture</vt:lpstr>
      <vt:lpstr>Functional Architecture</vt:lpstr>
      <vt:lpstr>List of Modules</vt:lpstr>
      <vt:lpstr>System Requirements</vt:lpstr>
      <vt:lpstr>Input and Output of the System</vt:lpstr>
      <vt:lpstr>Module 1: Vote Session Creation</vt:lpstr>
      <vt:lpstr>Module 1: Vote Session Creation (Contd.)</vt:lpstr>
      <vt:lpstr>Module 1: Vote Session Creation (Contd.)</vt:lpstr>
      <vt:lpstr>Module 2: Voter Login and Blockchain Creation</vt:lpstr>
      <vt:lpstr>Module 2: Voter Login and Blockchain Creation (Contd.)</vt:lpstr>
      <vt:lpstr>Module 3: Voting</vt:lpstr>
      <vt:lpstr>Module 3: Voting (Contd.)</vt:lpstr>
      <vt:lpstr>Module 4: Vote Count(Admin Only)</vt:lpstr>
      <vt:lpstr>Module 4: Vote Count(Admin Only) (Contd.)</vt:lpstr>
      <vt:lpstr>Snapshots of the Results</vt:lpstr>
      <vt:lpstr>PowerPoint Presentation</vt:lpstr>
      <vt:lpstr>  </vt:lpstr>
      <vt:lpstr>  </vt:lpstr>
      <vt:lpstr>Applications</vt:lpstr>
      <vt:lpstr>Conclusion and Future Work</vt:lpstr>
      <vt:lpstr>Conclusion and Future Work(Contd.)</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UG PROJECT REVIEW</dc:title>
  <dc:creator>user</dc:creator>
  <cp:lastModifiedBy>sakethinvincible@gmail.com</cp:lastModifiedBy>
  <cp:revision>153</cp:revision>
  <dcterms:created xsi:type="dcterms:W3CDTF">2011-08-12T07:40:34Z</dcterms:created>
  <dcterms:modified xsi:type="dcterms:W3CDTF">2022-06-21T09:00:07Z</dcterms:modified>
</cp:coreProperties>
</file>

<file path=docProps/thumbnail.jpeg>
</file>